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65" r:id="rId2"/>
    <p:sldId id="266" r:id="rId3"/>
    <p:sldId id="268" r:id="rId4"/>
    <p:sldId id="277" r:id="rId5"/>
    <p:sldId id="2145704478" r:id="rId6"/>
    <p:sldId id="278" r:id="rId7"/>
    <p:sldId id="2145704479" r:id="rId8"/>
    <p:sldId id="263" r:id="rId9"/>
    <p:sldId id="2145704483" r:id="rId10"/>
    <p:sldId id="2145704484" r:id="rId11"/>
    <p:sldId id="2145704461" r:id="rId12"/>
    <p:sldId id="2145704467" r:id="rId13"/>
    <p:sldId id="2145704472" r:id="rId14"/>
    <p:sldId id="2145704473" r:id="rId15"/>
    <p:sldId id="2145704474" r:id="rId16"/>
    <p:sldId id="2145704476" r:id="rId17"/>
    <p:sldId id="2145704481" r:id="rId18"/>
    <p:sldId id="273" r:id="rId19"/>
  </p:sldIdLst>
  <p:sldSz cx="12192000" cy="6858000"/>
  <p:notesSz cx="6858000" cy="9144000"/>
  <p:defaultText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46" autoAdjust="0"/>
    <p:restoredTop sz="68395"/>
  </p:normalViewPr>
  <p:slideViewPr>
    <p:cSldViewPr snapToGrid="0">
      <p:cViewPr varScale="1">
        <p:scale>
          <a:sx n="68" d="100"/>
          <a:sy n="68" d="100"/>
        </p:scale>
        <p:origin x="248" y="7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C52981-4D76-42BB-8EBC-1E1007640283}"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86296635-6C70-4B3F-9390-747BD3C5901E}">
      <dgm:prSet/>
      <dgm:spPr/>
      <dgm:t>
        <a:bodyPr/>
        <a:lstStyle/>
        <a:p>
          <a:pPr>
            <a:lnSpc>
              <a:spcPct val="100000"/>
            </a:lnSpc>
          </a:pPr>
          <a:r>
            <a:rPr lang="en-NL" dirty="0"/>
            <a:t>We need to teach our students to be critical of the surveillance society in which we live, not force them to accept it.</a:t>
          </a:r>
          <a:endParaRPr lang="en-US" dirty="0"/>
        </a:p>
      </dgm:t>
    </dgm:pt>
    <dgm:pt modelId="{7AB0D371-11A0-4A42-8478-8587D32C1E17}" type="parTrans" cxnId="{15910981-D6D8-41BF-8183-2C431C8EF625}">
      <dgm:prSet/>
      <dgm:spPr/>
      <dgm:t>
        <a:bodyPr/>
        <a:lstStyle/>
        <a:p>
          <a:endParaRPr lang="en-US"/>
        </a:p>
      </dgm:t>
    </dgm:pt>
    <dgm:pt modelId="{8077CA5E-C740-4EED-ADD1-E02EEBE3CD6E}" type="sibTrans" cxnId="{15910981-D6D8-41BF-8183-2C431C8EF625}">
      <dgm:prSet/>
      <dgm:spPr/>
      <dgm:t>
        <a:bodyPr/>
        <a:lstStyle/>
        <a:p>
          <a:endParaRPr lang="en-US"/>
        </a:p>
      </dgm:t>
    </dgm:pt>
    <dgm:pt modelId="{76E8A5BF-B5C9-4E4B-B48C-DEDD2DA23DE9}">
      <dgm:prSet/>
      <dgm:spPr/>
      <dgm:t>
        <a:bodyPr/>
        <a:lstStyle/>
        <a:p>
          <a:r>
            <a:rPr lang="en-GB" dirty="0"/>
            <a:t>Flexible delivery is a key asset of online and distance teaching universities</a:t>
          </a:r>
          <a:r>
            <a:rPr lang="en-GB" dirty="0">
              <a:solidFill>
                <a:schemeClr val="accent4"/>
              </a:solidFill>
            </a:rPr>
            <a:t>. It could be argued that all is fine as long as students have a choice</a:t>
          </a:r>
          <a:r>
            <a:rPr lang="en-GB" dirty="0"/>
            <a:t>, as a considerable group of students still prefers to take an exam on-campus. </a:t>
          </a:r>
          <a:endParaRPr lang="en-US" dirty="0"/>
        </a:p>
      </dgm:t>
    </dgm:pt>
    <dgm:pt modelId="{FCFF6182-8AF3-4A93-BCE5-8D3854E4398B}" type="parTrans" cxnId="{AD6AC222-3368-4356-9DAC-A0809A21DBAF}">
      <dgm:prSet/>
      <dgm:spPr/>
      <dgm:t>
        <a:bodyPr/>
        <a:lstStyle/>
        <a:p>
          <a:endParaRPr lang="en-US"/>
        </a:p>
      </dgm:t>
    </dgm:pt>
    <dgm:pt modelId="{6B97374E-2648-4C88-8F5A-DBAB25FB8B39}" type="sibTrans" cxnId="{AD6AC222-3368-4356-9DAC-A0809A21DBAF}">
      <dgm:prSet/>
      <dgm:spPr/>
      <dgm:t>
        <a:bodyPr/>
        <a:lstStyle/>
        <a:p>
          <a:endParaRPr lang="en-US"/>
        </a:p>
      </dgm:t>
    </dgm:pt>
    <dgm:pt modelId="{26E9D5D6-24F9-3F4C-B2EC-B0E9183AD449}">
      <dgm:prSet/>
      <dgm:spPr/>
      <dgm:t>
        <a:bodyPr/>
        <a:lstStyle/>
        <a:p>
          <a:pPr>
            <a:lnSpc>
              <a:spcPct val="100000"/>
            </a:lnSpc>
          </a:pPr>
          <a:r>
            <a:rPr lang="en-US" dirty="0"/>
            <a:t>It is a culture of academic integrity that needs to be taught as part of academic education </a:t>
          </a:r>
          <a:endParaRPr lang="en-NL" dirty="0"/>
        </a:p>
      </dgm:t>
    </dgm:pt>
    <dgm:pt modelId="{C5ED76B0-F889-F74D-8CEB-5CC73A5B2849}" type="parTrans" cxnId="{DC1F642C-0795-2D4C-B023-39D11F1641A9}">
      <dgm:prSet/>
      <dgm:spPr/>
      <dgm:t>
        <a:bodyPr/>
        <a:lstStyle/>
        <a:p>
          <a:endParaRPr lang="en-GB"/>
        </a:p>
      </dgm:t>
    </dgm:pt>
    <dgm:pt modelId="{AA600A21-4DBD-9040-AFA4-197D7B68FCB9}" type="sibTrans" cxnId="{DC1F642C-0795-2D4C-B023-39D11F1641A9}">
      <dgm:prSet/>
      <dgm:spPr/>
      <dgm:t>
        <a:bodyPr/>
        <a:lstStyle/>
        <a:p>
          <a:endParaRPr lang="en-GB"/>
        </a:p>
      </dgm:t>
    </dgm:pt>
    <dgm:pt modelId="{5BBD089E-AA8B-5F4A-AAF8-DD69E9EA3460}" type="pres">
      <dgm:prSet presAssocID="{58C52981-4D76-42BB-8EBC-1E1007640283}" presName="linear" presStyleCnt="0">
        <dgm:presLayoutVars>
          <dgm:animLvl val="lvl"/>
          <dgm:resizeHandles val="exact"/>
        </dgm:presLayoutVars>
      </dgm:prSet>
      <dgm:spPr/>
    </dgm:pt>
    <dgm:pt modelId="{1D106E96-772D-014A-AFA9-D111A6FD4E3F}" type="pres">
      <dgm:prSet presAssocID="{86296635-6C70-4B3F-9390-747BD3C5901E}" presName="parentText" presStyleLbl="node1" presStyleIdx="0" presStyleCnt="3">
        <dgm:presLayoutVars>
          <dgm:chMax val="0"/>
          <dgm:bulletEnabled val="1"/>
        </dgm:presLayoutVars>
      </dgm:prSet>
      <dgm:spPr/>
    </dgm:pt>
    <dgm:pt modelId="{337A75EA-C130-544E-A2BD-8005D327452D}" type="pres">
      <dgm:prSet presAssocID="{8077CA5E-C740-4EED-ADD1-E02EEBE3CD6E}" presName="spacer" presStyleCnt="0"/>
      <dgm:spPr/>
    </dgm:pt>
    <dgm:pt modelId="{3B57525D-C7FC-1546-87E7-3D46CE47FD34}" type="pres">
      <dgm:prSet presAssocID="{76E8A5BF-B5C9-4E4B-B48C-DEDD2DA23DE9}" presName="parentText" presStyleLbl="node1" presStyleIdx="1" presStyleCnt="3">
        <dgm:presLayoutVars>
          <dgm:chMax val="0"/>
          <dgm:bulletEnabled val="1"/>
        </dgm:presLayoutVars>
      </dgm:prSet>
      <dgm:spPr/>
    </dgm:pt>
    <dgm:pt modelId="{963B3B02-3E15-B949-8548-637879E8C24E}" type="pres">
      <dgm:prSet presAssocID="{6B97374E-2648-4C88-8F5A-DBAB25FB8B39}" presName="spacer" presStyleCnt="0"/>
      <dgm:spPr/>
    </dgm:pt>
    <dgm:pt modelId="{BAAFA7F3-AC34-534D-A473-0307DEF5C2F8}" type="pres">
      <dgm:prSet presAssocID="{26E9D5D6-24F9-3F4C-B2EC-B0E9183AD449}" presName="parentText" presStyleLbl="node1" presStyleIdx="2" presStyleCnt="3">
        <dgm:presLayoutVars>
          <dgm:chMax val="0"/>
          <dgm:bulletEnabled val="1"/>
        </dgm:presLayoutVars>
      </dgm:prSet>
      <dgm:spPr/>
    </dgm:pt>
  </dgm:ptLst>
  <dgm:cxnLst>
    <dgm:cxn modelId="{AD6AC222-3368-4356-9DAC-A0809A21DBAF}" srcId="{58C52981-4D76-42BB-8EBC-1E1007640283}" destId="{76E8A5BF-B5C9-4E4B-B48C-DEDD2DA23DE9}" srcOrd="1" destOrd="0" parTransId="{FCFF6182-8AF3-4A93-BCE5-8D3854E4398B}" sibTransId="{6B97374E-2648-4C88-8F5A-DBAB25FB8B39}"/>
    <dgm:cxn modelId="{DC1F642C-0795-2D4C-B023-39D11F1641A9}" srcId="{58C52981-4D76-42BB-8EBC-1E1007640283}" destId="{26E9D5D6-24F9-3F4C-B2EC-B0E9183AD449}" srcOrd="2" destOrd="0" parTransId="{C5ED76B0-F889-F74D-8CEB-5CC73A5B2849}" sibTransId="{AA600A21-4DBD-9040-AFA4-197D7B68FCB9}"/>
    <dgm:cxn modelId="{20280C50-713D-6345-A04C-B52B2D3A1B7E}" type="presOf" srcId="{26E9D5D6-24F9-3F4C-B2EC-B0E9183AD449}" destId="{BAAFA7F3-AC34-534D-A473-0307DEF5C2F8}" srcOrd="0" destOrd="0" presId="urn:microsoft.com/office/officeart/2005/8/layout/vList2"/>
    <dgm:cxn modelId="{92DCA972-1F0E-F941-9DD0-54C108BA6B19}" type="presOf" srcId="{58C52981-4D76-42BB-8EBC-1E1007640283}" destId="{5BBD089E-AA8B-5F4A-AAF8-DD69E9EA3460}" srcOrd="0" destOrd="0" presId="urn:microsoft.com/office/officeart/2005/8/layout/vList2"/>
    <dgm:cxn modelId="{15910981-D6D8-41BF-8183-2C431C8EF625}" srcId="{58C52981-4D76-42BB-8EBC-1E1007640283}" destId="{86296635-6C70-4B3F-9390-747BD3C5901E}" srcOrd="0" destOrd="0" parTransId="{7AB0D371-11A0-4A42-8478-8587D32C1E17}" sibTransId="{8077CA5E-C740-4EED-ADD1-E02EEBE3CD6E}"/>
    <dgm:cxn modelId="{449D5895-8BCF-8945-B3DB-97113F199F98}" type="presOf" srcId="{76E8A5BF-B5C9-4E4B-B48C-DEDD2DA23DE9}" destId="{3B57525D-C7FC-1546-87E7-3D46CE47FD34}" srcOrd="0" destOrd="0" presId="urn:microsoft.com/office/officeart/2005/8/layout/vList2"/>
    <dgm:cxn modelId="{CC89779A-487A-EE4A-AFAA-7AEB2C2866D2}" type="presOf" srcId="{86296635-6C70-4B3F-9390-747BD3C5901E}" destId="{1D106E96-772D-014A-AFA9-D111A6FD4E3F}" srcOrd="0" destOrd="0" presId="urn:microsoft.com/office/officeart/2005/8/layout/vList2"/>
    <dgm:cxn modelId="{F6E71F19-5FA2-6043-A28E-95C1588FBC8B}" type="presParOf" srcId="{5BBD089E-AA8B-5F4A-AAF8-DD69E9EA3460}" destId="{1D106E96-772D-014A-AFA9-D111A6FD4E3F}" srcOrd="0" destOrd="0" presId="urn:microsoft.com/office/officeart/2005/8/layout/vList2"/>
    <dgm:cxn modelId="{E96F18D0-ACB9-4648-BB5A-C79B6D862A93}" type="presParOf" srcId="{5BBD089E-AA8B-5F4A-AAF8-DD69E9EA3460}" destId="{337A75EA-C130-544E-A2BD-8005D327452D}" srcOrd="1" destOrd="0" presId="urn:microsoft.com/office/officeart/2005/8/layout/vList2"/>
    <dgm:cxn modelId="{D59708A4-0943-4F4F-8645-33D4B6A10467}" type="presParOf" srcId="{5BBD089E-AA8B-5F4A-AAF8-DD69E9EA3460}" destId="{3B57525D-C7FC-1546-87E7-3D46CE47FD34}" srcOrd="2" destOrd="0" presId="urn:microsoft.com/office/officeart/2005/8/layout/vList2"/>
    <dgm:cxn modelId="{9E2E0A74-8345-024B-8223-AC93B3BC3A19}" type="presParOf" srcId="{5BBD089E-AA8B-5F4A-AAF8-DD69E9EA3460}" destId="{963B3B02-3E15-B949-8548-637879E8C24E}" srcOrd="3" destOrd="0" presId="urn:microsoft.com/office/officeart/2005/8/layout/vList2"/>
    <dgm:cxn modelId="{6CF29C03-DFD1-2445-89D9-ACF38C45E4F2}" type="presParOf" srcId="{5BBD089E-AA8B-5F4A-AAF8-DD69E9EA3460}" destId="{BAAFA7F3-AC34-534D-A473-0307DEF5C2F8}"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106E96-772D-014A-AFA9-D111A6FD4E3F}">
      <dsp:nvSpPr>
        <dsp:cNvPr id="0" name=""/>
        <dsp:cNvSpPr/>
      </dsp:nvSpPr>
      <dsp:spPr>
        <a:xfrm>
          <a:off x="0" y="626686"/>
          <a:ext cx="6245265" cy="1406924"/>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100000"/>
            </a:lnSpc>
            <a:spcBef>
              <a:spcPct val="0"/>
            </a:spcBef>
            <a:spcAft>
              <a:spcPct val="35000"/>
            </a:spcAft>
            <a:buNone/>
          </a:pPr>
          <a:r>
            <a:rPr lang="en-NL" sz="2000" kern="1200" dirty="0"/>
            <a:t>We need to teach our students to be critical of the surveillance society in which we live, not force them to accept it.</a:t>
          </a:r>
          <a:endParaRPr lang="en-US" sz="2000" kern="1200" dirty="0"/>
        </a:p>
      </dsp:txBody>
      <dsp:txXfrm>
        <a:off x="68680" y="695366"/>
        <a:ext cx="6107905" cy="1269564"/>
      </dsp:txXfrm>
    </dsp:sp>
    <dsp:sp modelId="{3B57525D-C7FC-1546-87E7-3D46CE47FD34}">
      <dsp:nvSpPr>
        <dsp:cNvPr id="0" name=""/>
        <dsp:cNvSpPr/>
      </dsp:nvSpPr>
      <dsp:spPr>
        <a:xfrm>
          <a:off x="0" y="2091211"/>
          <a:ext cx="6245265" cy="1406924"/>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t>Flexible delivery is a key asset of online and distance teaching universities</a:t>
          </a:r>
          <a:r>
            <a:rPr lang="en-GB" sz="2000" kern="1200" dirty="0">
              <a:solidFill>
                <a:schemeClr val="accent4"/>
              </a:solidFill>
            </a:rPr>
            <a:t>. It could be argued that all is fine as long as students have a choice</a:t>
          </a:r>
          <a:r>
            <a:rPr lang="en-GB" sz="2000" kern="1200" dirty="0"/>
            <a:t>, as a considerable group of students still prefers to take an exam on-campus. </a:t>
          </a:r>
          <a:endParaRPr lang="en-US" sz="2000" kern="1200" dirty="0"/>
        </a:p>
      </dsp:txBody>
      <dsp:txXfrm>
        <a:off x="68680" y="2159891"/>
        <a:ext cx="6107905" cy="1269564"/>
      </dsp:txXfrm>
    </dsp:sp>
    <dsp:sp modelId="{BAAFA7F3-AC34-534D-A473-0307DEF5C2F8}">
      <dsp:nvSpPr>
        <dsp:cNvPr id="0" name=""/>
        <dsp:cNvSpPr/>
      </dsp:nvSpPr>
      <dsp:spPr>
        <a:xfrm>
          <a:off x="0" y="3555736"/>
          <a:ext cx="6245265" cy="1406924"/>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100000"/>
            </a:lnSpc>
            <a:spcBef>
              <a:spcPct val="0"/>
            </a:spcBef>
            <a:spcAft>
              <a:spcPct val="35000"/>
            </a:spcAft>
            <a:buNone/>
          </a:pPr>
          <a:r>
            <a:rPr lang="en-US" sz="2000" kern="1200" dirty="0"/>
            <a:t>It is a culture of academic integrity that needs to be taught as part of academic education </a:t>
          </a:r>
          <a:endParaRPr lang="en-NL" sz="2000" kern="1200" dirty="0"/>
        </a:p>
      </dsp:txBody>
      <dsp:txXfrm>
        <a:off x="68680" y="3624416"/>
        <a:ext cx="6107905" cy="126956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A270B5-BDA6-5941-BC76-E40B4F72FF0C}" type="datetimeFigureOut">
              <a:rPr lang="en-US" smtClean="0"/>
              <a:t>9/12/23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20C89B-0719-544C-ACCC-817478F3B06A}" type="slidenum">
              <a:rPr lang="en-US" smtClean="0"/>
              <a:t>‹#›</a:t>
            </a:fld>
            <a:endParaRPr lang="en-US"/>
          </a:p>
        </p:txBody>
      </p:sp>
    </p:spTree>
    <p:extLst>
      <p:ext uri="{BB962C8B-B14F-4D97-AF65-F5344CB8AC3E}">
        <p14:creationId xmlns:p14="http://schemas.microsoft.com/office/powerpoint/2010/main" val="13493008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20C89B-0719-544C-ACCC-817478F3B06A}" type="slidenum">
              <a:rPr lang="en-US" smtClean="0"/>
              <a:t>1</a:t>
            </a:fld>
            <a:endParaRPr lang="en-US"/>
          </a:p>
        </p:txBody>
      </p:sp>
    </p:spTree>
    <p:extLst>
      <p:ext uri="{BB962C8B-B14F-4D97-AF65-F5344CB8AC3E}">
        <p14:creationId xmlns:p14="http://schemas.microsoft.com/office/powerpoint/2010/main" val="19980148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dirty="0"/>
          </a:p>
        </p:txBody>
      </p:sp>
      <p:sp>
        <p:nvSpPr>
          <p:cNvPr id="4" name="Slide Number Placeholder 3"/>
          <p:cNvSpPr>
            <a:spLocks noGrp="1"/>
          </p:cNvSpPr>
          <p:nvPr>
            <p:ph type="sldNum" sz="quarter" idx="5"/>
          </p:nvPr>
        </p:nvSpPr>
        <p:spPr/>
        <p:txBody>
          <a:bodyPr/>
          <a:lstStyle/>
          <a:p>
            <a:fld id="{7920C89B-0719-544C-ACCC-817478F3B06A}" type="slidenum">
              <a:rPr lang="en-US" smtClean="0"/>
              <a:t>14</a:t>
            </a:fld>
            <a:endParaRPr lang="en-US"/>
          </a:p>
        </p:txBody>
      </p:sp>
    </p:spTree>
    <p:extLst>
      <p:ext uri="{BB962C8B-B14F-4D97-AF65-F5344CB8AC3E}">
        <p14:creationId xmlns:p14="http://schemas.microsoft.com/office/powerpoint/2010/main" val="34672716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Prompt Competition (taken from Ryan Watkins) •  Identify a major question or challenge in your field or discipline that </a:t>
            </a:r>
            <a:r>
              <a:rPr lang="en-GB" dirty="0" err="1"/>
              <a:t>ChatGPT</a:t>
            </a:r>
            <a:r>
              <a:rPr lang="en-GB" dirty="0"/>
              <a:t> could write about. Preferably a question with no clear single right answer. •  Have students collaborate (in pairs or small teams) on developing 5 to 10 criteria for assessing </a:t>
            </a:r>
            <a:r>
              <a:rPr lang="en-GB" dirty="0" err="1"/>
              <a:t>ChatGPT</a:t>
            </a:r>
            <a:r>
              <a:rPr lang="en-GB" dirty="0"/>
              <a:t> responses to the major question. For example, </a:t>
            </a:r>
            <a:r>
              <a:rPr lang="en-GB" dirty="0" err="1"/>
              <a:t>ChatGPT’s</a:t>
            </a:r>
            <a:r>
              <a:rPr lang="en-GB" dirty="0"/>
              <a:t> output references more than one theoretical perspective. •  Ask students to individually write a prompt for </a:t>
            </a:r>
            <a:r>
              <a:rPr lang="en-GB" dirty="0" err="1"/>
              <a:t>ChatGPT</a:t>
            </a:r>
            <a:r>
              <a:rPr lang="en-GB" dirty="0"/>
              <a:t> to answer the major question. •  Have students use their criteria to judge other students’ responses (in pairs or small teams) and rate the </a:t>
            </a:r>
            <a:r>
              <a:rPr lang="en-GB" dirty="0" err="1"/>
              <a:t>ChatGPT</a:t>
            </a:r>
            <a:r>
              <a:rPr lang="en-GB" dirty="0"/>
              <a:t> prompts/responses from best to worst.</a:t>
            </a:r>
            <a:endParaRPr lang="en-NL" dirty="0"/>
          </a:p>
          <a:p>
            <a:endParaRPr lang="en-NL" dirty="0"/>
          </a:p>
          <a:p>
            <a:r>
              <a:rPr lang="en-NL" dirty="0"/>
              <a:t>2; choose ai or not. </a:t>
            </a:r>
            <a:r>
              <a:rPr lang="en-GB" dirty="0"/>
              <a:t>I</a:t>
            </a:r>
            <a:r>
              <a:rPr lang="en-NL" dirty="0"/>
              <a:t>f not sign statement. </a:t>
            </a:r>
            <a:r>
              <a:rPr lang="en-GB" dirty="0"/>
              <a:t>I</a:t>
            </a:r>
            <a:r>
              <a:rPr lang="en-NL" dirty="0"/>
              <a:t>f used, use track changes where you added or changed outcome ai.</a:t>
            </a:r>
          </a:p>
          <a:p>
            <a:r>
              <a:rPr lang="en-NL" dirty="0"/>
              <a:t>3. </a:t>
            </a:r>
            <a:r>
              <a:rPr lang="en-GB" dirty="0"/>
              <a:t>L</a:t>
            </a:r>
            <a:r>
              <a:rPr lang="en-NL" dirty="0"/>
              <a:t>ink cases with theories, research and include evaluation of student to outcome</a:t>
            </a:r>
          </a:p>
          <a:p>
            <a:r>
              <a:rPr lang="en-NL" dirty="0"/>
              <a:t>4.</a:t>
            </a:r>
            <a:r>
              <a:rPr lang="en-GB" dirty="0"/>
              <a:t>F</a:t>
            </a:r>
            <a:r>
              <a:rPr lang="en-NL" dirty="0"/>
              <a:t>eedforward by teacher at mulitple stages in devloment of final outcomes. Make relations to own experiences, current events, etc</a:t>
            </a:r>
          </a:p>
          <a:p>
            <a:r>
              <a:rPr lang="en-NL" dirty="0"/>
              <a:t>5. </a:t>
            </a:r>
            <a:r>
              <a:rPr lang="en-GB" dirty="0"/>
              <a:t>E</a:t>
            </a:r>
            <a:r>
              <a:rPr lang="en-NL" dirty="0"/>
              <a:t>xplain the process. </a:t>
            </a:r>
            <a:r>
              <a:rPr lang="en-GB" dirty="0"/>
              <a:t>D</a:t>
            </a:r>
            <a:r>
              <a:rPr lang="en-NL" dirty="0"/>
              <a:t>evelop metacognitive understandings and reflectivity.</a:t>
            </a:r>
          </a:p>
          <a:p>
            <a:r>
              <a:rPr lang="en-NL" dirty="0"/>
              <a:t>6. </a:t>
            </a:r>
            <a:r>
              <a:rPr lang="en-GB" dirty="0"/>
              <a:t>O</a:t>
            </a:r>
            <a:r>
              <a:rPr lang="en-NL" dirty="0"/>
              <a:t>ral exeminations</a:t>
            </a:r>
          </a:p>
          <a:p>
            <a:r>
              <a:rPr lang="en-NL" dirty="0"/>
              <a:t>7.</a:t>
            </a:r>
            <a:r>
              <a:rPr lang="en-GB" dirty="0"/>
              <a:t>S</a:t>
            </a:r>
            <a:r>
              <a:rPr lang="en-NL" dirty="0"/>
              <a:t>how your knowledge over different channel like, video, podcast, mindmap</a:t>
            </a:r>
          </a:p>
        </p:txBody>
      </p:sp>
      <p:sp>
        <p:nvSpPr>
          <p:cNvPr id="4" name="Slide Number Placeholder 3"/>
          <p:cNvSpPr>
            <a:spLocks noGrp="1"/>
          </p:cNvSpPr>
          <p:nvPr>
            <p:ph type="sldNum" sz="quarter" idx="5"/>
          </p:nvPr>
        </p:nvSpPr>
        <p:spPr/>
        <p:txBody>
          <a:bodyPr/>
          <a:lstStyle/>
          <a:p>
            <a:fld id="{7920C89B-0719-544C-ACCC-817478F3B06A}" type="slidenum">
              <a:rPr lang="en-US" smtClean="0"/>
              <a:t>17</a:t>
            </a:fld>
            <a:endParaRPr lang="en-US"/>
          </a:p>
        </p:txBody>
      </p:sp>
    </p:spTree>
    <p:extLst>
      <p:ext uri="{BB962C8B-B14F-4D97-AF65-F5344CB8AC3E}">
        <p14:creationId xmlns:p14="http://schemas.microsoft.com/office/powerpoint/2010/main" val="36674104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20C89B-0719-544C-ACCC-817478F3B06A}" type="slidenum">
              <a:rPr lang="en-US" smtClean="0"/>
              <a:t>18</a:t>
            </a:fld>
            <a:endParaRPr lang="en-US"/>
          </a:p>
        </p:txBody>
      </p:sp>
    </p:spTree>
    <p:extLst>
      <p:ext uri="{BB962C8B-B14F-4D97-AF65-F5344CB8AC3E}">
        <p14:creationId xmlns:p14="http://schemas.microsoft.com/office/powerpoint/2010/main" val="36065956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920C89B-0719-544C-ACCC-817478F3B06A}" type="slidenum">
              <a:rPr lang="en-US" smtClean="0"/>
              <a:t>2</a:t>
            </a:fld>
            <a:endParaRPr lang="en-US"/>
          </a:p>
        </p:txBody>
      </p:sp>
    </p:spTree>
    <p:extLst>
      <p:ext uri="{BB962C8B-B14F-4D97-AF65-F5344CB8AC3E}">
        <p14:creationId xmlns:p14="http://schemas.microsoft.com/office/powerpoint/2010/main" val="6311910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Mood change is palpable</a:t>
            </a:r>
          </a:p>
          <a:p>
            <a:endParaRPr lang="en-US" dirty="0"/>
          </a:p>
        </p:txBody>
      </p:sp>
      <p:sp>
        <p:nvSpPr>
          <p:cNvPr id="4" name="Slide Number Placeholder 3"/>
          <p:cNvSpPr>
            <a:spLocks noGrp="1"/>
          </p:cNvSpPr>
          <p:nvPr>
            <p:ph type="sldNum" sz="quarter" idx="5"/>
          </p:nvPr>
        </p:nvSpPr>
        <p:spPr/>
        <p:txBody>
          <a:bodyPr/>
          <a:lstStyle/>
          <a:p>
            <a:fld id="{7920C89B-0719-544C-ACCC-817478F3B06A}" type="slidenum">
              <a:rPr lang="en-US" smtClean="0"/>
              <a:t>3</a:t>
            </a:fld>
            <a:endParaRPr lang="en-US"/>
          </a:p>
        </p:txBody>
      </p:sp>
    </p:spTree>
    <p:extLst>
      <p:ext uri="{BB962C8B-B14F-4D97-AF65-F5344CB8AC3E}">
        <p14:creationId xmlns:p14="http://schemas.microsoft.com/office/powerpoint/2010/main" val="21883428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920C89B-0719-544C-ACCC-817478F3B06A}" type="slidenum">
              <a:rPr lang="en-US" smtClean="0"/>
              <a:t>4</a:t>
            </a:fld>
            <a:endParaRPr lang="en-US"/>
          </a:p>
        </p:txBody>
      </p:sp>
    </p:spTree>
    <p:extLst>
      <p:ext uri="{BB962C8B-B14F-4D97-AF65-F5344CB8AC3E}">
        <p14:creationId xmlns:p14="http://schemas.microsoft.com/office/powerpoint/2010/main" val="2410671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dirty="0"/>
          </a:p>
        </p:txBody>
      </p:sp>
      <p:sp>
        <p:nvSpPr>
          <p:cNvPr id="4" name="Slide Number Placeholder 3"/>
          <p:cNvSpPr>
            <a:spLocks noGrp="1"/>
          </p:cNvSpPr>
          <p:nvPr>
            <p:ph type="sldNum" sz="quarter" idx="5"/>
          </p:nvPr>
        </p:nvSpPr>
        <p:spPr/>
        <p:txBody>
          <a:bodyPr/>
          <a:lstStyle/>
          <a:p>
            <a:fld id="{7920C89B-0719-544C-ACCC-817478F3B06A}" type="slidenum">
              <a:rPr lang="en-US" smtClean="0"/>
              <a:t>5</a:t>
            </a:fld>
            <a:endParaRPr lang="en-US"/>
          </a:p>
        </p:txBody>
      </p:sp>
    </p:spTree>
    <p:extLst>
      <p:ext uri="{BB962C8B-B14F-4D97-AF65-F5344CB8AC3E}">
        <p14:creationId xmlns:p14="http://schemas.microsoft.com/office/powerpoint/2010/main" val="16488134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20C89B-0719-544C-ACCC-817478F3B06A}" type="slidenum">
              <a:rPr lang="en-US" smtClean="0"/>
              <a:t>6</a:t>
            </a:fld>
            <a:endParaRPr lang="en-US"/>
          </a:p>
        </p:txBody>
      </p:sp>
    </p:spTree>
    <p:extLst>
      <p:ext uri="{BB962C8B-B14F-4D97-AF65-F5344CB8AC3E}">
        <p14:creationId xmlns:p14="http://schemas.microsoft.com/office/powerpoint/2010/main" val="32822054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not a potential fraud, but show a reliable system that ensures quality of grades achieved in the benefit of the student</a:t>
            </a:r>
          </a:p>
          <a:p>
            <a:r>
              <a:rPr lang="en-US" dirty="0"/>
              <a:t>-offer students with anxiety in only assessment always an alternative in an on-site environment</a:t>
            </a:r>
          </a:p>
          <a:p>
            <a:r>
              <a:rPr lang="en-US" dirty="0"/>
              <a:t>-it is a culture of academic integrity that needs to be taught as part of academic education (Henrietta, 2</a:t>
            </a:r>
            <a:r>
              <a:rPr lang="en-US" baseline="30000" dirty="0"/>
              <a:t>nd</a:t>
            </a:r>
            <a:r>
              <a:rPr lang="en-US" dirty="0"/>
              <a:t> comment)</a:t>
            </a:r>
          </a:p>
          <a:p>
            <a:endParaRPr lang="en-NL" dirty="0"/>
          </a:p>
        </p:txBody>
      </p:sp>
      <p:sp>
        <p:nvSpPr>
          <p:cNvPr id="4" name="Slide Number Placeholder 3"/>
          <p:cNvSpPr>
            <a:spLocks noGrp="1"/>
          </p:cNvSpPr>
          <p:nvPr>
            <p:ph type="sldNum" sz="quarter" idx="5"/>
          </p:nvPr>
        </p:nvSpPr>
        <p:spPr/>
        <p:txBody>
          <a:bodyPr/>
          <a:lstStyle/>
          <a:p>
            <a:fld id="{7920C89B-0719-544C-ACCC-817478F3B06A}" type="slidenum">
              <a:rPr lang="en-US" smtClean="0"/>
              <a:t>7</a:t>
            </a:fld>
            <a:endParaRPr lang="en-US"/>
          </a:p>
        </p:txBody>
      </p:sp>
    </p:spTree>
    <p:extLst>
      <p:ext uri="{BB962C8B-B14F-4D97-AF65-F5344CB8AC3E}">
        <p14:creationId xmlns:p14="http://schemas.microsoft.com/office/powerpoint/2010/main" val="3316309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20C89B-0719-544C-ACCC-817478F3B06A}" type="slidenum">
              <a:rPr lang="en-US" smtClean="0"/>
              <a:t>8</a:t>
            </a:fld>
            <a:endParaRPr lang="en-US"/>
          </a:p>
        </p:txBody>
      </p:sp>
    </p:spTree>
    <p:extLst>
      <p:ext uri="{BB962C8B-B14F-4D97-AF65-F5344CB8AC3E}">
        <p14:creationId xmlns:p14="http://schemas.microsoft.com/office/powerpoint/2010/main" val="1645784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CD80B4-3417-B74B-BDCD-C7836226A258}" type="slidenum">
              <a:rPr kumimoji="0" lang="en-US" sz="1200" b="0" i="0" u="none" strike="noStrike" kern="1200" cap="none" spc="0" normalizeH="0" baseline="0" noProof="0" smtClean="0">
                <a:ln>
                  <a:noFill/>
                </a:ln>
                <a:solidFill>
                  <a:prstClr val="black"/>
                </a:solidFill>
                <a:effectLst/>
                <a:uLnTx/>
                <a:uFillTx/>
                <a:latin typeface="Poppins"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Poppins" panose="00000500000000000000" pitchFamily="2" charset="0"/>
              <a:ea typeface="+mn-ea"/>
              <a:cs typeface="+mn-cs"/>
            </a:endParaRPr>
          </a:p>
        </p:txBody>
      </p:sp>
    </p:spTree>
    <p:extLst>
      <p:ext uri="{BB962C8B-B14F-4D97-AF65-F5344CB8AC3E}">
        <p14:creationId xmlns:p14="http://schemas.microsoft.com/office/powerpoint/2010/main" val="19312018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FD736A-FA42-4A68-89B0-6BB98DEBF5FF}"/>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en-NL"/>
          </a:p>
        </p:txBody>
      </p:sp>
      <p:sp>
        <p:nvSpPr>
          <p:cNvPr id="3" name="Ondertitel 2">
            <a:extLst>
              <a:ext uri="{FF2B5EF4-FFF2-40B4-BE49-F238E27FC236}">
                <a16:creationId xmlns:a16="http://schemas.microsoft.com/office/drawing/2014/main" id="{9F54ECF2-8B95-4194-A96F-512219D4E82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NL"/>
          </a:p>
        </p:txBody>
      </p:sp>
      <p:sp>
        <p:nvSpPr>
          <p:cNvPr id="4" name="Tijdelijke aanduiding voor datum 3">
            <a:extLst>
              <a:ext uri="{FF2B5EF4-FFF2-40B4-BE49-F238E27FC236}">
                <a16:creationId xmlns:a16="http://schemas.microsoft.com/office/drawing/2014/main" id="{FB4835D4-7BC4-4C4D-9447-84AFF7B791FF}"/>
              </a:ext>
            </a:extLst>
          </p:cNvPr>
          <p:cNvSpPr>
            <a:spLocks noGrp="1"/>
          </p:cNvSpPr>
          <p:nvPr>
            <p:ph type="dt" sz="half" idx="10"/>
          </p:nvPr>
        </p:nvSpPr>
        <p:spPr/>
        <p:txBody>
          <a:bodyPr/>
          <a:lstStyle/>
          <a:p>
            <a:fld id="{025CC98D-0610-4B0B-B5CB-BFE83CE973FB}" type="datetimeFigureOut">
              <a:rPr lang="en-NL" smtClean="0"/>
              <a:t>12/09/2023</a:t>
            </a:fld>
            <a:endParaRPr lang="en-NL"/>
          </a:p>
        </p:txBody>
      </p:sp>
      <p:sp>
        <p:nvSpPr>
          <p:cNvPr id="5" name="Tijdelijke aanduiding voor voettekst 4">
            <a:extLst>
              <a:ext uri="{FF2B5EF4-FFF2-40B4-BE49-F238E27FC236}">
                <a16:creationId xmlns:a16="http://schemas.microsoft.com/office/drawing/2014/main" id="{7BB81E1A-155B-421C-9C27-BF33D374CC45}"/>
              </a:ext>
            </a:extLst>
          </p:cNvPr>
          <p:cNvSpPr>
            <a:spLocks noGrp="1"/>
          </p:cNvSpPr>
          <p:nvPr>
            <p:ph type="ftr" sz="quarter" idx="11"/>
          </p:nvPr>
        </p:nvSpPr>
        <p:spPr/>
        <p:txBody>
          <a:bodyPr/>
          <a:lstStyle/>
          <a:p>
            <a:endParaRPr lang="en-NL"/>
          </a:p>
        </p:txBody>
      </p:sp>
      <p:sp>
        <p:nvSpPr>
          <p:cNvPr id="6" name="Tijdelijke aanduiding voor dianummer 5">
            <a:extLst>
              <a:ext uri="{FF2B5EF4-FFF2-40B4-BE49-F238E27FC236}">
                <a16:creationId xmlns:a16="http://schemas.microsoft.com/office/drawing/2014/main" id="{C1393D2C-14C4-4876-964F-F402DA831B51}"/>
              </a:ext>
            </a:extLst>
          </p:cNvPr>
          <p:cNvSpPr>
            <a:spLocks noGrp="1"/>
          </p:cNvSpPr>
          <p:nvPr>
            <p:ph type="sldNum" sz="quarter" idx="12"/>
          </p:nvPr>
        </p:nvSpPr>
        <p:spPr/>
        <p:txBody>
          <a:bodyPr/>
          <a:lstStyle/>
          <a:p>
            <a:fld id="{719D7BBE-D468-4A9F-8611-EED06F711730}" type="slidenum">
              <a:rPr lang="en-NL" smtClean="0"/>
              <a:t>‹#›</a:t>
            </a:fld>
            <a:endParaRPr lang="en-NL"/>
          </a:p>
        </p:txBody>
      </p:sp>
    </p:spTree>
    <p:extLst>
      <p:ext uri="{BB962C8B-B14F-4D97-AF65-F5344CB8AC3E}">
        <p14:creationId xmlns:p14="http://schemas.microsoft.com/office/powerpoint/2010/main" val="8698800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7ECA7F-E56D-4FFD-A1E7-7050ED156913}"/>
              </a:ext>
            </a:extLst>
          </p:cNvPr>
          <p:cNvSpPr>
            <a:spLocks noGrp="1"/>
          </p:cNvSpPr>
          <p:nvPr>
            <p:ph type="title"/>
          </p:nvPr>
        </p:nvSpPr>
        <p:spPr/>
        <p:txBody>
          <a:bodyPr/>
          <a:lstStyle/>
          <a:p>
            <a:r>
              <a:rPr lang="nl-NL"/>
              <a:t>Klik om stijl te bewerken</a:t>
            </a:r>
            <a:endParaRPr lang="en-NL"/>
          </a:p>
        </p:txBody>
      </p:sp>
      <p:sp>
        <p:nvSpPr>
          <p:cNvPr id="3" name="Tijdelijke aanduiding voor verticale tekst 2">
            <a:extLst>
              <a:ext uri="{FF2B5EF4-FFF2-40B4-BE49-F238E27FC236}">
                <a16:creationId xmlns:a16="http://schemas.microsoft.com/office/drawing/2014/main" id="{6DE439F6-994E-4D6E-AD29-397BDCE0861A}"/>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NL"/>
          </a:p>
        </p:txBody>
      </p:sp>
      <p:sp>
        <p:nvSpPr>
          <p:cNvPr id="4" name="Tijdelijke aanduiding voor datum 3">
            <a:extLst>
              <a:ext uri="{FF2B5EF4-FFF2-40B4-BE49-F238E27FC236}">
                <a16:creationId xmlns:a16="http://schemas.microsoft.com/office/drawing/2014/main" id="{77B0EDD5-C2AB-4A0B-B40F-E7882DC67209}"/>
              </a:ext>
            </a:extLst>
          </p:cNvPr>
          <p:cNvSpPr>
            <a:spLocks noGrp="1"/>
          </p:cNvSpPr>
          <p:nvPr>
            <p:ph type="dt" sz="half" idx="10"/>
          </p:nvPr>
        </p:nvSpPr>
        <p:spPr/>
        <p:txBody>
          <a:bodyPr/>
          <a:lstStyle/>
          <a:p>
            <a:fld id="{025CC98D-0610-4B0B-B5CB-BFE83CE973FB}" type="datetimeFigureOut">
              <a:rPr lang="en-NL" smtClean="0"/>
              <a:t>12/09/2023</a:t>
            </a:fld>
            <a:endParaRPr lang="en-NL"/>
          </a:p>
        </p:txBody>
      </p:sp>
      <p:sp>
        <p:nvSpPr>
          <p:cNvPr id="5" name="Tijdelijke aanduiding voor voettekst 4">
            <a:extLst>
              <a:ext uri="{FF2B5EF4-FFF2-40B4-BE49-F238E27FC236}">
                <a16:creationId xmlns:a16="http://schemas.microsoft.com/office/drawing/2014/main" id="{3BF57E33-20FC-44E9-8D9F-B3B3E2C37E5C}"/>
              </a:ext>
            </a:extLst>
          </p:cNvPr>
          <p:cNvSpPr>
            <a:spLocks noGrp="1"/>
          </p:cNvSpPr>
          <p:nvPr>
            <p:ph type="ftr" sz="quarter" idx="11"/>
          </p:nvPr>
        </p:nvSpPr>
        <p:spPr/>
        <p:txBody>
          <a:bodyPr/>
          <a:lstStyle/>
          <a:p>
            <a:endParaRPr lang="en-NL"/>
          </a:p>
        </p:txBody>
      </p:sp>
      <p:sp>
        <p:nvSpPr>
          <p:cNvPr id="6" name="Tijdelijke aanduiding voor dianummer 5">
            <a:extLst>
              <a:ext uri="{FF2B5EF4-FFF2-40B4-BE49-F238E27FC236}">
                <a16:creationId xmlns:a16="http://schemas.microsoft.com/office/drawing/2014/main" id="{7D0FE69D-AFDB-40B0-9C7E-326405314ADA}"/>
              </a:ext>
            </a:extLst>
          </p:cNvPr>
          <p:cNvSpPr>
            <a:spLocks noGrp="1"/>
          </p:cNvSpPr>
          <p:nvPr>
            <p:ph type="sldNum" sz="quarter" idx="12"/>
          </p:nvPr>
        </p:nvSpPr>
        <p:spPr/>
        <p:txBody>
          <a:bodyPr/>
          <a:lstStyle/>
          <a:p>
            <a:fld id="{719D7BBE-D468-4A9F-8611-EED06F711730}" type="slidenum">
              <a:rPr lang="en-NL" smtClean="0"/>
              <a:t>‹#›</a:t>
            </a:fld>
            <a:endParaRPr lang="en-NL"/>
          </a:p>
        </p:txBody>
      </p:sp>
    </p:spTree>
    <p:extLst>
      <p:ext uri="{BB962C8B-B14F-4D97-AF65-F5344CB8AC3E}">
        <p14:creationId xmlns:p14="http://schemas.microsoft.com/office/powerpoint/2010/main" val="512767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6306F8AC-6276-4F04-B1F0-6A1F6C568109}"/>
              </a:ext>
            </a:extLst>
          </p:cNvPr>
          <p:cNvSpPr>
            <a:spLocks noGrp="1"/>
          </p:cNvSpPr>
          <p:nvPr>
            <p:ph type="title" orient="vert"/>
          </p:nvPr>
        </p:nvSpPr>
        <p:spPr>
          <a:xfrm>
            <a:off x="8724900" y="365125"/>
            <a:ext cx="2628900" cy="5811838"/>
          </a:xfrm>
        </p:spPr>
        <p:txBody>
          <a:bodyPr vert="eaVert"/>
          <a:lstStyle/>
          <a:p>
            <a:r>
              <a:rPr lang="nl-NL"/>
              <a:t>Klik om stijl te bewerken</a:t>
            </a:r>
            <a:endParaRPr lang="en-NL"/>
          </a:p>
        </p:txBody>
      </p:sp>
      <p:sp>
        <p:nvSpPr>
          <p:cNvPr id="3" name="Tijdelijke aanduiding voor verticale tekst 2">
            <a:extLst>
              <a:ext uri="{FF2B5EF4-FFF2-40B4-BE49-F238E27FC236}">
                <a16:creationId xmlns:a16="http://schemas.microsoft.com/office/drawing/2014/main" id="{C2A19D5B-549B-4ED3-B6A3-76AE99A2E65F}"/>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NL"/>
          </a:p>
        </p:txBody>
      </p:sp>
      <p:sp>
        <p:nvSpPr>
          <p:cNvPr id="4" name="Tijdelijke aanduiding voor datum 3">
            <a:extLst>
              <a:ext uri="{FF2B5EF4-FFF2-40B4-BE49-F238E27FC236}">
                <a16:creationId xmlns:a16="http://schemas.microsoft.com/office/drawing/2014/main" id="{370DC104-3A59-4937-98D6-9DDB7BE65C03}"/>
              </a:ext>
            </a:extLst>
          </p:cNvPr>
          <p:cNvSpPr>
            <a:spLocks noGrp="1"/>
          </p:cNvSpPr>
          <p:nvPr>
            <p:ph type="dt" sz="half" idx="10"/>
          </p:nvPr>
        </p:nvSpPr>
        <p:spPr/>
        <p:txBody>
          <a:bodyPr/>
          <a:lstStyle/>
          <a:p>
            <a:fld id="{025CC98D-0610-4B0B-B5CB-BFE83CE973FB}" type="datetimeFigureOut">
              <a:rPr lang="en-NL" smtClean="0"/>
              <a:t>12/09/2023</a:t>
            </a:fld>
            <a:endParaRPr lang="en-NL"/>
          </a:p>
        </p:txBody>
      </p:sp>
      <p:sp>
        <p:nvSpPr>
          <p:cNvPr id="5" name="Tijdelijke aanduiding voor voettekst 4">
            <a:extLst>
              <a:ext uri="{FF2B5EF4-FFF2-40B4-BE49-F238E27FC236}">
                <a16:creationId xmlns:a16="http://schemas.microsoft.com/office/drawing/2014/main" id="{C441FD2B-82B4-473B-AA73-8E94F852E136}"/>
              </a:ext>
            </a:extLst>
          </p:cNvPr>
          <p:cNvSpPr>
            <a:spLocks noGrp="1"/>
          </p:cNvSpPr>
          <p:nvPr>
            <p:ph type="ftr" sz="quarter" idx="11"/>
          </p:nvPr>
        </p:nvSpPr>
        <p:spPr/>
        <p:txBody>
          <a:bodyPr/>
          <a:lstStyle/>
          <a:p>
            <a:endParaRPr lang="en-NL"/>
          </a:p>
        </p:txBody>
      </p:sp>
      <p:sp>
        <p:nvSpPr>
          <p:cNvPr id="6" name="Tijdelijke aanduiding voor dianummer 5">
            <a:extLst>
              <a:ext uri="{FF2B5EF4-FFF2-40B4-BE49-F238E27FC236}">
                <a16:creationId xmlns:a16="http://schemas.microsoft.com/office/drawing/2014/main" id="{107FC332-F731-4423-ABF3-0E6C8609F398}"/>
              </a:ext>
            </a:extLst>
          </p:cNvPr>
          <p:cNvSpPr>
            <a:spLocks noGrp="1"/>
          </p:cNvSpPr>
          <p:nvPr>
            <p:ph type="sldNum" sz="quarter" idx="12"/>
          </p:nvPr>
        </p:nvSpPr>
        <p:spPr/>
        <p:txBody>
          <a:bodyPr/>
          <a:lstStyle/>
          <a:p>
            <a:fld id="{719D7BBE-D468-4A9F-8611-EED06F711730}" type="slidenum">
              <a:rPr lang="en-NL" smtClean="0"/>
              <a:t>‹#›</a:t>
            </a:fld>
            <a:endParaRPr lang="en-NL"/>
          </a:p>
        </p:txBody>
      </p:sp>
    </p:spTree>
    <p:extLst>
      <p:ext uri="{BB962C8B-B14F-4D97-AF65-F5344CB8AC3E}">
        <p14:creationId xmlns:p14="http://schemas.microsoft.com/office/powerpoint/2010/main" val="31059730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s 3">
    <p:bg>
      <p:bgRef idx="1001">
        <a:schemeClr val="bg1"/>
      </p:bgRef>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7" name="Text Placeholder 11">
            <a:extLst>
              <a:ext uri="{FF2B5EF4-FFF2-40B4-BE49-F238E27FC236}">
                <a16:creationId xmlns:a16="http://schemas.microsoft.com/office/drawing/2014/main" id="{769D1CE6-1539-C9FF-428F-50E945C8CFA6}"/>
              </a:ext>
            </a:extLst>
          </p:cNvPr>
          <p:cNvSpPr>
            <a:spLocks noGrp="1"/>
          </p:cNvSpPr>
          <p:nvPr>
            <p:ph type="body" sz="quarter" idx="14" hasCustomPrompt="1"/>
          </p:nvPr>
        </p:nvSpPr>
        <p:spPr>
          <a:xfrm>
            <a:off x="1001105" y="1759363"/>
            <a:ext cx="3691545" cy="3173122"/>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name:</a:t>
            </a:r>
          </a:p>
        </p:txBody>
      </p:sp>
      <p:sp>
        <p:nvSpPr>
          <p:cNvPr id="19" name="Text Placeholder 11">
            <a:extLst>
              <a:ext uri="{FF2B5EF4-FFF2-40B4-BE49-F238E27FC236}">
                <a16:creationId xmlns:a16="http://schemas.microsoft.com/office/drawing/2014/main" id="{56F70F55-5634-E0E4-19BE-00F2336FEF37}"/>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Contents</a:t>
            </a:r>
          </a:p>
        </p:txBody>
      </p:sp>
      <p:sp>
        <p:nvSpPr>
          <p:cNvPr id="3" name="Text Placeholder 11">
            <a:extLst>
              <a:ext uri="{FF2B5EF4-FFF2-40B4-BE49-F238E27FC236}">
                <a16:creationId xmlns:a16="http://schemas.microsoft.com/office/drawing/2014/main" id="{672EBB80-A06E-419B-5D88-C52E35F08451}"/>
              </a:ext>
            </a:extLst>
          </p:cNvPr>
          <p:cNvSpPr>
            <a:spLocks noGrp="1"/>
          </p:cNvSpPr>
          <p:nvPr>
            <p:ph type="body" sz="quarter" idx="25" hasCustomPrompt="1"/>
          </p:nvPr>
        </p:nvSpPr>
        <p:spPr>
          <a:xfrm>
            <a:off x="4790591" y="1759363"/>
            <a:ext cx="572718" cy="3173121"/>
          </a:xfrm>
          <a:prstGeom prst="rect">
            <a:avLst/>
          </a:prstGeom>
        </p:spPr>
        <p:txBody>
          <a:bodyPr>
            <a:noAutofit/>
          </a:bodyPr>
          <a:lstStyle>
            <a:lvl1pPr marL="0" indent="0">
              <a:lnSpc>
                <a:spcPct val="110000"/>
              </a:lnSpc>
              <a:spcBef>
                <a:spcPts val="0"/>
              </a:spcBef>
              <a:buFont typeface="Arial" panose="020B0604020202020204" pitchFamily="34" charset="0"/>
              <a:buNone/>
              <a:defRPr sz="1500" b="1" i="0">
                <a:ln>
                  <a:noFill/>
                </a:ln>
                <a:solidFill>
                  <a:srgbClr val="1C46C0"/>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5" name="Text Placeholder 11">
            <a:extLst>
              <a:ext uri="{FF2B5EF4-FFF2-40B4-BE49-F238E27FC236}">
                <a16:creationId xmlns:a16="http://schemas.microsoft.com/office/drawing/2014/main" id="{EBE89543-A931-7E7D-70F4-0895930BED8C}"/>
              </a:ext>
            </a:extLst>
          </p:cNvPr>
          <p:cNvSpPr>
            <a:spLocks noGrp="1"/>
          </p:cNvSpPr>
          <p:nvPr>
            <p:ph type="body" sz="quarter" idx="27" hasCustomPrompt="1"/>
          </p:nvPr>
        </p:nvSpPr>
        <p:spPr>
          <a:xfrm>
            <a:off x="6096000" y="1759363"/>
            <a:ext cx="3691545" cy="3173122"/>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name:</a:t>
            </a:r>
          </a:p>
        </p:txBody>
      </p:sp>
      <p:sp>
        <p:nvSpPr>
          <p:cNvPr id="6" name="Text Placeholder 11">
            <a:extLst>
              <a:ext uri="{FF2B5EF4-FFF2-40B4-BE49-F238E27FC236}">
                <a16:creationId xmlns:a16="http://schemas.microsoft.com/office/drawing/2014/main" id="{B202B306-D134-FDA1-EFFA-1473A26ED448}"/>
              </a:ext>
            </a:extLst>
          </p:cNvPr>
          <p:cNvSpPr>
            <a:spLocks noGrp="1"/>
          </p:cNvSpPr>
          <p:nvPr>
            <p:ph type="body" sz="quarter" idx="28" hasCustomPrompt="1"/>
          </p:nvPr>
        </p:nvSpPr>
        <p:spPr>
          <a:xfrm>
            <a:off x="9885486" y="1759363"/>
            <a:ext cx="572718" cy="3173121"/>
          </a:xfrm>
          <a:prstGeom prst="rect">
            <a:avLst/>
          </a:prstGeom>
        </p:spPr>
        <p:txBody>
          <a:bodyPr>
            <a:noAutofit/>
          </a:bodyPr>
          <a:lstStyle>
            <a:lvl1pPr marL="0" indent="0">
              <a:lnSpc>
                <a:spcPct val="110000"/>
              </a:lnSpc>
              <a:spcBef>
                <a:spcPts val="0"/>
              </a:spcBef>
              <a:buFont typeface="Arial" panose="020B0604020202020204" pitchFamily="34" charset="0"/>
              <a:buNone/>
              <a:defRPr sz="1500" b="1" i="0">
                <a:ln>
                  <a:noFill/>
                </a:ln>
                <a:solidFill>
                  <a:srgbClr val="1C46C0"/>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09</a:t>
            </a:r>
          </a:p>
        </p:txBody>
      </p:sp>
      <p:pic>
        <p:nvPicPr>
          <p:cNvPr id="7" name="Picture 6" descr="The Open University Logo">
            <a:extLst>
              <a:ext uri="{FF2B5EF4-FFF2-40B4-BE49-F238E27FC236}">
                <a16:creationId xmlns:a16="http://schemas.microsoft.com/office/drawing/2014/main" id="{E4D12D21-2F9E-2846-20E0-F0307CE08212}"/>
              </a:ext>
              <a:ext uri="{C183D7F6-B498-43B3-948B-1728B52AA6E4}">
                <adec:decorative xmlns:adec="http://schemas.microsoft.com/office/drawing/2017/decorative" val="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775238629"/>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9/12/23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434680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3234C7-7F3E-4E0E-B4C5-A52C5DAC688B}"/>
              </a:ext>
            </a:extLst>
          </p:cNvPr>
          <p:cNvSpPr>
            <a:spLocks noGrp="1"/>
          </p:cNvSpPr>
          <p:nvPr>
            <p:ph type="title"/>
          </p:nvPr>
        </p:nvSpPr>
        <p:spPr/>
        <p:txBody>
          <a:bodyPr/>
          <a:lstStyle/>
          <a:p>
            <a:r>
              <a:rPr lang="nl-NL"/>
              <a:t>Klik om stijl te bewerken</a:t>
            </a:r>
            <a:endParaRPr lang="en-NL"/>
          </a:p>
        </p:txBody>
      </p:sp>
      <p:sp>
        <p:nvSpPr>
          <p:cNvPr id="3" name="Tijdelijke aanduiding voor inhoud 2">
            <a:extLst>
              <a:ext uri="{FF2B5EF4-FFF2-40B4-BE49-F238E27FC236}">
                <a16:creationId xmlns:a16="http://schemas.microsoft.com/office/drawing/2014/main" id="{46032C43-D140-43D8-AE5A-2984A2C1E9D5}"/>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NL"/>
          </a:p>
        </p:txBody>
      </p:sp>
      <p:sp>
        <p:nvSpPr>
          <p:cNvPr id="4" name="Tijdelijke aanduiding voor datum 3">
            <a:extLst>
              <a:ext uri="{FF2B5EF4-FFF2-40B4-BE49-F238E27FC236}">
                <a16:creationId xmlns:a16="http://schemas.microsoft.com/office/drawing/2014/main" id="{4C9F9A2C-8B58-4ECF-954A-609B79A46728}"/>
              </a:ext>
            </a:extLst>
          </p:cNvPr>
          <p:cNvSpPr>
            <a:spLocks noGrp="1"/>
          </p:cNvSpPr>
          <p:nvPr>
            <p:ph type="dt" sz="half" idx="10"/>
          </p:nvPr>
        </p:nvSpPr>
        <p:spPr/>
        <p:txBody>
          <a:bodyPr/>
          <a:lstStyle/>
          <a:p>
            <a:fld id="{025CC98D-0610-4B0B-B5CB-BFE83CE973FB}" type="datetimeFigureOut">
              <a:rPr lang="en-NL" smtClean="0"/>
              <a:t>12/09/2023</a:t>
            </a:fld>
            <a:endParaRPr lang="en-NL"/>
          </a:p>
        </p:txBody>
      </p:sp>
      <p:sp>
        <p:nvSpPr>
          <p:cNvPr id="5" name="Tijdelijke aanduiding voor voettekst 4">
            <a:extLst>
              <a:ext uri="{FF2B5EF4-FFF2-40B4-BE49-F238E27FC236}">
                <a16:creationId xmlns:a16="http://schemas.microsoft.com/office/drawing/2014/main" id="{5DFBB87B-89A7-41C3-AD64-5731AB2F9DAD}"/>
              </a:ext>
            </a:extLst>
          </p:cNvPr>
          <p:cNvSpPr>
            <a:spLocks noGrp="1"/>
          </p:cNvSpPr>
          <p:nvPr>
            <p:ph type="ftr" sz="quarter" idx="11"/>
          </p:nvPr>
        </p:nvSpPr>
        <p:spPr/>
        <p:txBody>
          <a:bodyPr/>
          <a:lstStyle/>
          <a:p>
            <a:endParaRPr lang="en-NL"/>
          </a:p>
        </p:txBody>
      </p:sp>
      <p:sp>
        <p:nvSpPr>
          <p:cNvPr id="6" name="Tijdelijke aanduiding voor dianummer 5">
            <a:extLst>
              <a:ext uri="{FF2B5EF4-FFF2-40B4-BE49-F238E27FC236}">
                <a16:creationId xmlns:a16="http://schemas.microsoft.com/office/drawing/2014/main" id="{4B912F67-85B0-449D-8961-2904C19692A2}"/>
              </a:ext>
            </a:extLst>
          </p:cNvPr>
          <p:cNvSpPr>
            <a:spLocks noGrp="1"/>
          </p:cNvSpPr>
          <p:nvPr>
            <p:ph type="sldNum" sz="quarter" idx="12"/>
          </p:nvPr>
        </p:nvSpPr>
        <p:spPr/>
        <p:txBody>
          <a:bodyPr/>
          <a:lstStyle/>
          <a:p>
            <a:fld id="{719D7BBE-D468-4A9F-8611-EED06F711730}" type="slidenum">
              <a:rPr lang="en-NL" smtClean="0"/>
              <a:t>‹#›</a:t>
            </a:fld>
            <a:endParaRPr lang="en-NL"/>
          </a:p>
        </p:txBody>
      </p:sp>
    </p:spTree>
    <p:extLst>
      <p:ext uri="{BB962C8B-B14F-4D97-AF65-F5344CB8AC3E}">
        <p14:creationId xmlns:p14="http://schemas.microsoft.com/office/powerpoint/2010/main" val="3912703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D28720-3A5F-4B6E-B8DC-15C6F467D6D5}"/>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en-NL"/>
          </a:p>
        </p:txBody>
      </p:sp>
      <p:sp>
        <p:nvSpPr>
          <p:cNvPr id="3" name="Tijdelijke aanduiding voor tekst 2">
            <a:extLst>
              <a:ext uri="{FF2B5EF4-FFF2-40B4-BE49-F238E27FC236}">
                <a16:creationId xmlns:a16="http://schemas.microsoft.com/office/drawing/2014/main" id="{BC76E575-7795-43DC-85B2-8B30D1E7DAB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2D3E61A1-0112-4EDF-A061-999E5A905171}"/>
              </a:ext>
            </a:extLst>
          </p:cNvPr>
          <p:cNvSpPr>
            <a:spLocks noGrp="1"/>
          </p:cNvSpPr>
          <p:nvPr>
            <p:ph type="dt" sz="half" idx="10"/>
          </p:nvPr>
        </p:nvSpPr>
        <p:spPr/>
        <p:txBody>
          <a:bodyPr/>
          <a:lstStyle/>
          <a:p>
            <a:fld id="{025CC98D-0610-4B0B-B5CB-BFE83CE973FB}" type="datetimeFigureOut">
              <a:rPr lang="en-NL" smtClean="0"/>
              <a:t>12/09/2023</a:t>
            </a:fld>
            <a:endParaRPr lang="en-NL"/>
          </a:p>
        </p:txBody>
      </p:sp>
      <p:sp>
        <p:nvSpPr>
          <p:cNvPr id="5" name="Tijdelijke aanduiding voor voettekst 4">
            <a:extLst>
              <a:ext uri="{FF2B5EF4-FFF2-40B4-BE49-F238E27FC236}">
                <a16:creationId xmlns:a16="http://schemas.microsoft.com/office/drawing/2014/main" id="{866A62F8-6AA7-42ED-9E0F-53A53BFAF6F0}"/>
              </a:ext>
            </a:extLst>
          </p:cNvPr>
          <p:cNvSpPr>
            <a:spLocks noGrp="1"/>
          </p:cNvSpPr>
          <p:nvPr>
            <p:ph type="ftr" sz="quarter" idx="11"/>
          </p:nvPr>
        </p:nvSpPr>
        <p:spPr/>
        <p:txBody>
          <a:bodyPr/>
          <a:lstStyle/>
          <a:p>
            <a:endParaRPr lang="en-NL"/>
          </a:p>
        </p:txBody>
      </p:sp>
      <p:sp>
        <p:nvSpPr>
          <p:cNvPr id="6" name="Tijdelijke aanduiding voor dianummer 5">
            <a:extLst>
              <a:ext uri="{FF2B5EF4-FFF2-40B4-BE49-F238E27FC236}">
                <a16:creationId xmlns:a16="http://schemas.microsoft.com/office/drawing/2014/main" id="{5F94C849-933C-47F9-9017-718AF4850A20}"/>
              </a:ext>
            </a:extLst>
          </p:cNvPr>
          <p:cNvSpPr>
            <a:spLocks noGrp="1"/>
          </p:cNvSpPr>
          <p:nvPr>
            <p:ph type="sldNum" sz="quarter" idx="12"/>
          </p:nvPr>
        </p:nvSpPr>
        <p:spPr/>
        <p:txBody>
          <a:bodyPr/>
          <a:lstStyle/>
          <a:p>
            <a:fld id="{719D7BBE-D468-4A9F-8611-EED06F711730}" type="slidenum">
              <a:rPr lang="en-NL" smtClean="0"/>
              <a:t>‹#›</a:t>
            </a:fld>
            <a:endParaRPr lang="en-NL"/>
          </a:p>
        </p:txBody>
      </p:sp>
    </p:spTree>
    <p:extLst>
      <p:ext uri="{BB962C8B-B14F-4D97-AF65-F5344CB8AC3E}">
        <p14:creationId xmlns:p14="http://schemas.microsoft.com/office/powerpoint/2010/main" val="682466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416FA1-D08F-4AC7-A037-6422B88380D6}"/>
              </a:ext>
            </a:extLst>
          </p:cNvPr>
          <p:cNvSpPr>
            <a:spLocks noGrp="1"/>
          </p:cNvSpPr>
          <p:nvPr>
            <p:ph type="title"/>
          </p:nvPr>
        </p:nvSpPr>
        <p:spPr/>
        <p:txBody>
          <a:bodyPr/>
          <a:lstStyle/>
          <a:p>
            <a:r>
              <a:rPr lang="nl-NL"/>
              <a:t>Klik om stijl te bewerken</a:t>
            </a:r>
            <a:endParaRPr lang="en-NL"/>
          </a:p>
        </p:txBody>
      </p:sp>
      <p:sp>
        <p:nvSpPr>
          <p:cNvPr id="3" name="Tijdelijke aanduiding voor inhoud 2">
            <a:extLst>
              <a:ext uri="{FF2B5EF4-FFF2-40B4-BE49-F238E27FC236}">
                <a16:creationId xmlns:a16="http://schemas.microsoft.com/office/drawing/2014/main" id="{9C3E0686-84D5-455D-AC84-6331F3C4ABF0}"/>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NL"/>
          </a:p>
        </p:txBody>
      </p:sp>
      <p:sp>
        <p:nvSpPr>
          <p:cNvPr id="4" name="Tijdelijke aanduiding voor inhoud 3">
            <a:extLst>
              <a:ext uri="{FF2B5EF4-FFF2-40B4-BE49-F238E27FC236}">
                <a16:creationId xmlns:a16="http://schemas.microsoft.com/office/drawing/2014/main" id="{4BF3A2E3-3A79-413A-A28F-6BF531F5C5F2}"/>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NL"/>
          </a:p>
        </p:txBody>
      </p:sp>
      <p:sp>
        <p:nvSpPr>
          <p:cNvPr id="5" name="Tijdelijke aanduiding voor datum 4">
            <a:extLst>
              <a:ext uri="{FF2B5EF4-FFF2-40B4-BE49-F238E27FC236}">
                <a16:creationId xmlns:a16="http://schemas.microsoft.com/office/drawing/2014/main" id="{AE05C6AE-03C6-4719-A4C9-3919ABED5C87}"/>
              </a:ext>
            </a:extLst>
          </p:cNvPr>
          <p:cNvSpPr>
            <a:spLocks noGrp="1"/>
          </p:cNvSpPr>
          <p:nvPr>
            <p:ph type="dt" sz="half" idx="10"/>
          </p:nvPr>
        </p:nvSpPr>
        <p:spPr/>
        <p:txBody>
          <a:bodyPr/>
          <a:lstStyle/>
          <a:p>
            <a:fld id="{025CC98D-0610-4B0B-B5CB-BFE83CE973FB}" type="datetimeFigureOut">
              <a:rPr lang="en-NL" smtClean="0"/>
              <a:t>12/09/2023</a:t>
            </a:fld>
            <a:endParaRPr lang="en-NL"/>
          </a:p>
        </p:txBody>
      </p:sp>
      <p:sp>
        <p:nvSpPr>
          <p:cNvPr id="6" name="Tijdelijke aanduiding voor voettekst 5">
            <a:extLst>
              <a:ext uri="{FF2B5EF4-FFF2-40B4-BE49-F238E27FC236}">
                <a16:creationId xmlns:a16="http://schemas.microsoft.com/office/drawing/2014/main" id="{04A82F9F-A841-43D5-9B45-4F2886903C2C}"/>
              </a:ext>
            </a:extLst>
          </p:cNvPr>
          <p:cNvSpPr>
            <a:spLocks noGrp="1"/>
          </p:cNvSpPr>
          <p:nvPr>
            <p:ph type="ftr" sz="quarter" idx="11"/>
          </p:nvPr>
        </p:nvSpPr>
        <p:spPr/>
        <p:txBody>
          <a:bodyPr/>
          <a:lstStyle/>
          <a:p>
            <a:endParaRPr lang="en-NL"/>
          </a:p>
        </p:txBody>
      </p:sp>
      <p:sp>
        <p:nvSpPr>
          <p:cNvPr id="7" name="Tijdelijke aanduiding voor dianummer 6">
            <a:extLst>
              <a:ext uri="{FF2B5EF4-FFF2-40B4-BE49-F238E27FC236}">
                <a16:creationId xmlns:a16="http://schemas.microsoft.com/office/drawing/2014/main" id="{4C38F622-D635-4B82-8CEB-1CBEE221D248}"/>
              </a:ext>
            </a:extLst>
          </p:cNvPr>
          <p:cNvSpPr>
            <a:spLocks noGrp="1"/>
          </p:cNvSpPr>
          <p:nvPr>
            <p:ph type="sldNum" sz="quarter" idx="12"/>
          </p:nvPr>
        </p:nvSpPr>
        <p:spPr/>
        <p:txBody>
          <a:bodyPr/>
          <a:lstStyle/>
          <a:p>
            <a:fld id="{719D7BBE-D468-4A9F-8611-EED06F711730}" type="slidenum">
              <a:rPr lang="en-NL" smtClean="0"/>
              <a:t>‹#›</a:t>
            </a:fld>
            <a:endParaRPr lang="en-NL"/>
          </a:p>
        </p:txBody>
      </p:sp>
    </p:spTree>
    <p:extLst>
      <p:ext uri="{BB962C8B-B14F-4D97-AF65-F5344CB8AC3E}">
        <p14:creationId xmlns:p14="http://schemas.microsoft.com/office/powerpoint/2010/main" val="32876898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61633D-3363-4094-9AA7-543893AAEE44}"/>
              </a:ext>
            </a:extLst>
          </p:cNvPr>
          <p:cNvSpPr>
            <a:spLocks noGrp="1"/>
          </p:cNvSpPr>
          <p:nvPr>
            <p:ph type="title"/>
          </p:nvPr>
        </p:nvSpPr>
        <p:spPr>
          <a:xfrm>
            <a:off x="839788" y="365125"/>
            <a:ext cx="10515600" cy="1325563"/>
          </a:xfrm>
        </p:spPr>
        <p:txBody>
          <a:bodyPr/>
          <a:lstStyle/>
          <a:p>
            <a:r>
              <a:rPr lang="nl-NL"/>
              <a:t>Klik om stijl te bewerken</a:t>
            </a:r>
            <a:endParaRPr lang="en-NL"/>
          </a:p>
        </p:txBody>
      </p:sp>
      <p:sp>
        <p:nvSpPr>
          <p:cNvPr id="3" name="Tijdelijke aanduiding voor tekst 2">
            <a:extLst>
              <a:ext uri="{FF2B5EF4-FFF2-40B4-BE49-F238E27FC236}">
                <a16:creationId xmlns:a16="http://schemas.microsoft.com/office/drawing/2014/main" id="{FE2B4095-B607-46AD-8F0A-E2355CAC106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6ACB6195-A116-443B-A0C8-A567E065F586}"/>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NL"/>
          </a:p>
        </p:txBody>
      </p:sp>
      <p:sp>
        <p:nvSpPr>
          <p:cNvPr id="5" name="Tijdelijke aanduiding voor tekst 4">
            <a:extLst>
              <a:ext uri="{FF2B5EF4-FFF2-40B4-BE49-F238E27FC236}">
                <a16:creationId xmlns:a16="http://schemas.microsoft.com/office/drawing/2014/main" id="{5473BAAB-272C-48F9-B4BC-F375B781441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3B3A9D20-9EDD-4322-970A-B524EC5B7C5E}"/>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NL"/>
          </a:p>
        </p:txBody>
      </p:sp>
      <p:sp>
        <p:nvSpPr>
          <p:cNvPr id="7" name="Tijdelijke aanduiding voor datum 6">
            <a:extLst>
              <a:ext uri="{FF2B5EF4-FFF2-40B4-BE49-F238E27FC236}">
                <a16:creationId xmlns:a16="http://schemas.microsoft.com/office/drawing/2014/main" id="{F08C807C-E957-4AF8-AC51-4D09710E1A00}"/>
              </a:ext>
            </a:extLst>
          </p:cNvPr>
          <p:cNvSpPr>
            <a:spLocks noGrp="1"/>
          </p:cNvSpPr>
          <p:nvPr>
            <p:ph type="dt" sz="half" idx="10"/>
          </p:nvPr>
        </p:nvSpPr>
        <p:spPr/>
        <p:txBody>
          <a:bodyPr/>
          <a:lstStyle/>
          <a:p>
            <a:fld id="{025CC98D-0610-4B0B-B5CB-BFE83CE973FB}" type="datetimeFigureOut">
              <a:rPr lang="en-NL" smtClean="0"/>
              <a:t>12/09/2023</a:t>
            </a:fld>
            <a:endParaRPr lang="en-NL"/>
          </a:p>
        </p:txBody>
      </p:sp>
      <p:sp>
        <p:nvSpPr>
          <p:cNvPr id="8" name="Tijdelijke aanduiding voor voettekst 7">
            <a:extLst>
              <a:ext uri="{FF2B5EF4-FFF2-40B4-BE49-F238E27FC236}">
                <a16:creationId xmlns:a16="http://schemas.microsoft.com/office/drawing/2014/main" id="{DAEBB1FA-8F99-40E0-8010-3FA40F8D175F}"/>
              </a:ext>
            </a:extLst>
          </p:cNvPr>
          <p:cNvSpPr>
            <a:spLocks noGrp="1"/>
          </p:cNvSpPr>
          <p:nvPr>
            <p:ph type="ftr" sz="quarter" idx="11"/>
          </p:nvPr>
        </p:nvSpPr>
        <p:spPr/>
        <p:txBody>
          <a:bodyPr/>
          <a:lstStyle/>
          <a:p>
            <a:endParaRPr lang="en-NL"/>
          </a:p>
        </p:txBody>
      </p:sp>
      <p:sp>
        <p:nvSpPr>
          <p:cNvPr id="9" name="Tijdelijke aanduiding voor dianummer 8">
            <a:extLst>
              <a:ext uri="{FF2B5EF4-FFF2-40B4-BE49-F238E27FC236}">
                <a16:creationId xmlns:a16="http://schemas.microsoft.com/office/drawing/2014/main" id="{E64FD7BB-9D92-4A12-8A1A-FAEF354247C1}"/>
              </a:ext>
            </a:extLst>
          </p:cNvPr>
          <p:cNvSpPr>
            <a:spLocks noGrp="1"/>
          </p:cNvSpPr>
          <p:nvPr>
            <p:ph type="sldNum" sz="quarter" idx="12"/>
          </p:nvPr>
        </p:nvSpPr>
        <p:spPr/>
        <p:txBody>
          <a:bodyPr/>
          <a:lstStyle/>
          <a:p>
            <a:fld id="{719D7BBE-D468-4A9F-8611-EED06F711730}" type="slidenum">
              <a:rPr lang="en-NL" smtClean="0"/>
              <a:t>‹#›</a:t>
            </a:fld>
            <a:endParaRPr lang="en-NL"/>
          </a:p>
        </p:txBody>
      </p:sp>
    </p:spTree>
    <p:extLst>
      <p:ext uri="{BB962C8B-B14F-4D97-AF65-F5344CB8AC3E}">
        <p14:creationId xmlns:p14="http://schemas.microsoft.com/office/powerpoint/2010/main" val="4235406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BF6085-DBF7-43C0-B267-413951ED8FDE}"/>
              </a:ext>
            </a:extLst>
          </p:cNvPr>
          <p:cNvSpPr>
            <a:spLocks noGrp="1"/>
          </p:cNvSpPr>
          <p:nvPr>
            <p:ph type="title"/>
          </p:nvPr>
        </p:nvSpPr>
        <p:spPr/>
        <p:txBody>
          <a:bodyPr/>
          <a:lstStyle/>
          <a:p>
            <a:r>
              <a:rPr lang="nl-NL"/>
              <a:t>Klik om stijl te bewerken</a:t>
            </a:r>
            <a:endParaRPr lang="en-NL"/>
          </a:p>
        </p:txBody>
      </p:sp>
      <p:sp>
        <p:nvSpPr>
          <p:cNvPr id="3" name="Tijdelijke aanduiding voor datum 2">
            <a:extLst>
              <a:ext uri="{FF2B5EF4-FFF2-40B4-BE49-F238E27FC236}">
                <a16:creationId xmlns:a16="http://schemas.microsoft.com/office/drawing/2014/main" id="{450EE944-B236-402F-B64B-0D3BF7F4291A}"/>
              </a:ext>
            </a:extLst>
          </p:cNvPr>
          <p:cNvSpPr>
            <a:spLocks noGrp="1"/>
          </p:cNvSpPr>
          <p:nvPr>
            <p:ph type="dt" sz="half" idx="10"/>
          </p:nvPr>
        </p:nvSpPr>
        <p:spPr/>
        <p:txBody>
          <a:bodyPr/>
          <a:lstStyle/>
          <a:p>
            <a:fld id="{025CC98D-0610-4B0B-B5CB-BFE83CE973FB}" type="datetimeFigureOut">
              <a:rPr lang="en-NL" smtClean="0"/>
              <a:t>12/09/2023</a:t>
            </a:fld>
            <a:endParaRPr lang="en-NL"/>
          </a:p>
        </p:txBody>
      </p:sp>
      <p:sp>
        <p:nvSpPr>
          <p:cNvPr id="4" name="Tijdelijke aanduiding voor voettekst 3">
            <a:extLst>
              <a:ext uri="{FF2B5EF4-FFF2-40B4-BE49-F238E27FC236}">
                <a16:creationId xmlns:a16="http://schemas.microsoft.com/office/drawing/2014/main" id="{776BE619-6F41-4178-A1C5-A54C0D2C1B5C}"/>
              </a:ext>
            </a:extLst>
          </p:cNvPr>
          <p:cNvSpPr>
            <a:spLocks noGrp="1"/>
          </p:cNvSpPr>
          <p:nvPr>
            <p:ph type="ftr" sz="quarter" idx="11"/>
          </p:nvPr>
        </p:nvSpPr>
        <p:spPr/>
        <p:txBody>
          <a:bodyPr/>
          <a:lstStyle/>
          <a:p>
            <a:endParaRPr lang="en-NL"/>
          </a:p>
        </p:txBody>
      </p:sp>
      <p:sp>
        <p:nvSpPr>
          <p:cNvPr id="5" name="Tijdelijke aanduiding voor dianummer 4">
            <a:extLst>
              <a:ext uri="{FF2B5EF4-FFF2-40B4-BE49-F238E27FC236}">
                <a16:creationId xmlns:a16="http://schemas.microsoft.com/office/drawing/2014/main" id="{85F94E59-9592-4D0A-8A2E-AFE16FE47FD1}"/>
              </a:ext>
            </a:extLst>
          </p:cNvPr>
          <p:cNvSpPr>
            <a:spLocks noGrp="1"/>
          </p:cNvSpPr>
          <p:nvPr>
            <p:ph type="sldNum" sz="quarter" idx="12"/>
          </p:nvPr>
        </p:nvSpPr>
        <p:spPr/>
        <p:txBody>
          <a:bodyPr/>
          <a:lstStyle/>
          <a:p>
            <a:fld id="{719D7BBE-D468-4A9F-8611-EED06F711730}" type="slidenum">
              <a:rPr lang="en-NL" smtClean="0"/>
              <a:t>‹#›</a:t>
            </a:fld>
            <a:endParaRPr lang="en-NL"/>
          </a:p>
        </p:txBody>
      </p:sp>
    </p:spTree>
    <p:extLst>
      <p:ext uri="{BB962C8B-B14F-4D97-AF65-F5344CB8AC3E}">
        <p14:creationId xmlns:p14="http://schemas.microsoft.com/office/powerpoint/2010/main" val="34998235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E4696230-3547-45FE-8878-084E6D87ADE6}"/>
              </a:ext>
            </a:extLst>
          </p:cNvPr>
          <p:cNvSpPr>
            <a:spLocks noGrp="1"/>
          </p:cNvSpPr>
          <p:nvPr>
            <p:ph type="dt" sz="half" idx="10"/>
          </p:nvPr>
        </p:nvSpPr>
        <p:spPr/>
        <p:txBody>
          <a:bodyPr/>
          <a:lstStyle/>
          <a:p>
            <a:fld id="{025CC98D-0610-4B0B-B5CB-BFE83CE973FB}" type="datetimeFigureOut">
              <a:rPr lang="en-NL" smtClean="0"/>
              <a:t>12/09/2023</a:t>
            </a:fld>
            <a:endParaRPr lang="en-NL"/>
          </a:p>
        </p:txBody>
      </p:sp>
      <p:sp>
        <p:nvSpPr>
          <p:cNvPr id="3" name="Tijdelijke aanduiding voor voettekst 2">
            <a:extLst>
              <a:ext uri="{FF2B5EF4-FFF2-40B4-BE49-F238E27FC236}">
                <a16:creationId xmlns:a16="http://schemas.microsoft.com/office/drawing/2014/main" id="{1295045E-F597-4482-96E8-850BF7BC3DD8}"/>
              </a:ext>
            </a:extLst>
          </p:cNvPr>
          <p:cNvSpPr>
            <a:spLocks noGrp="1"/>
          </p:cNvSpPr>
          <p:nvPr>
            <p:ph type="ftr" sz="quarter" idx="11"/>
          </p:nvPr>
        </p:nvSpPr>
        <p:spPr/>
        <p:txBody>
          <a:bodyPr/>
          <a:lstStyle/>
          <a:p>
            <a:endParaRPr lang="en-NL"/>
          </a:p>
        </p:txBody>
      </p:sp>
      <p:sp>
        <p:nvSpPr>
          <p:cNvPr id="4" name="Tijdelijke aanduiding voor dianummer 3">
            <a:extLst>
              <a:ext uri="{FF2B5EF4-FFF2-40B4-BE49-F238E27FC236}">
                <a16:creationId xmlns:a16="http://schemas.microsoft.com/office/drawing/2014/main" id="{D7EF4F51-57F0-40F1-A2B0-8617893D01A8}"/>
              </a:ext>
            </a:extLst>
          </p:cNvPr>
          <p:cNvSpPr>
            <a:spLocks noGrp="1"/>
          </p:cNvSpPr>
          <p:nvPr>
            <p:ph type="sldNum" sz="quarter" idx="12"/>
          </p:nvPr>
        </p:nvSpPr>
        <p:spPr/>
        <p:txBody>
          <a:bodyPr/>
          <a:lstStyle/>
          <a:p>
            <a:fld id="{719D7BBE-D468-4A9F-8611-EED06F711730}" type="slidenum">
              <a:rPr lang="en-NL" smtClean="0"/>
              <a:t>‹#›</a:t>
            </a:fld>
            <a:endParaRPr lang="en-NL"/>
          </a:p>
        </p:txBody>
      </p:sp>
    </p:spTree>
    <p:extLst>
      <p:ext uri="{BB962C8B-B14F-4D97-AF65-F5344CB8AC3E}">
        <p14:creationId xmlns:p14="http://schemas.microsoft.com/office/powerpoint/2010/main" val="22224619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D2727F-21A7-4EE1-B14F-79D375B2A737}"/>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NL"/>
          </a:p>
        </p:txBody>
      </p:sp>
      <p:sp>
        <p:nvSpPr>
          <p:cNvPr id="3" name="Tijdelijke aanduiding voor inhoud 2">
            <a:extLst>
              <a:ext uri="{FF2B5EF4-FFF2-40B4-BE49-F238E27FC236}">
                <a16:creationId xmlns:a16="http://schemas.microsoft.com/office/drawing/2014/main" id="{77ACBE53-3155-471F-8BB0-3667FB1CBB3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NL"/>
          </a:p>
        </p:txBody>
      </p:sp>
      <p:sp>
        <p:nvSpPr>
          <p:cNvPr id="4" name="Tijdelijke aanduiding voor tekst 3">
            <a:extLst>
              <a:ext uri="{FF2B5EF4-FFF2-40B4-BE49-F238E27FC236}">
                <a16:creationId xmlns:a16="http://schemas.microsoft.com/office/drawing/2014/main" id="{F4A1BEA2-A43A-46CF-9B93-E25D768258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84435430-AB88-4808-AD08-EA4F871EA5F7}"/>
              </a:ext>
            </a:extLst>
          </p:cNvPr>
          <p:cNvSpPr>
            <a:spLocks noGrp="1"/>
          </p:cNvSpPr>
          <p:nvPr>
            <p:ph type="dt" sz="half" idx="10"/>
          </p:nvPr>
        </p:nvSpPr>
        <p:spPr/>
        <p:txBody>
          <a:bodyPr/>
          <a:lstStyle/>
          <a:p>
            <a:fld id="{025CC98D-0610-4B0B-B5CB-BFE83CE973FB}" type="datetimeFigureOut">
              <a:rPr lang="en-NL" smtClean="0"/>
              <a:t>12/09/2023</a:t>
            </a:fld>
            <a:endParaRPr lang="en-NL"/>
          </a:p>
        </p:txBody>
      </p:sp>
      <p:sp>
        <p:nvSpPr>
          <p:cNvPr id="6" name="Tijdelijke aanduiding voor voettekst 5">
            <a:extLst>
              <a:ext uri="{FF2B5EF4-FFF2-40B4-BE49-F238E27FC236}">
                <a16:creationId xmlns:a16="http://schemas.microsoft.com/office/drawing/2014/main" id="{43BD91EB-2A7E-49BE-B823-19DE98357718}"/>
              </a:ext>
            </a:extLst>
          </p:cNvPr>
          <p:cNvSpPr>
            <a:spLocks noGrp="1"/>
          </p:cNvSpPr>
          <p:nvPr>
            <p:ph type="ftr" sz="quarter" idx="11"/>
          </p:nvPr>
        </p:nvSpPr>
        <p:spPr/>
        <p:txBody>
          <a:bodyPr/>
          <a:lstStyle/>
          <a:p>
            <a:endParaRPr lang="en-NL"/>
          </a:p>
        </p:txBody>
      </p:sp>
      <p:sp>
        <p:nvSpPr>
          <p:cNvPr id="7" name="Tijdelijke aanduiding voor dianummer 6">
            <a:extLst>
              <a:ext uri="{FF2B5EF4-FFF2-40B4-BE49-F238E27FC236}">
                <a16:creationId xmlns:a16="http://schemas.microsoft.com/office/drawing/2014/main" id="{7C8D761E-B774-4BD4-BBFC-D5D6C5FFBA34}"/>
              </a:ext>
            </a:extLst>
          </p:cNvPr>
          <p:cNvSpPr>
            <a:spLocks noGrp="1"/>
          </p:cNvSpPr>
          <p:nvPr>
            <p:ph type="sldNum" sz="quarter" idx="12"/>
          </p:nvPr>
        </p:nvSpPr>
        <p:spPr/>
        <p:txBody>
          <a:bodyPr/>
          <a:lstStyle/>
          <a:p>
            <a:fld id="{719D7BBE-D468-4A9F-8611-EED06F711730}" type="slidenum">
              <a:rPr lang="en-NL" smtClean="0"/>
              <a:t>‹#›</a:t>
            </a:fld>
            <a:endParaRPr lang="en-NL"/>
          </a:p>
        </p:txBody>
      </p:sp>
    </p:spTree>
    <p:extLst>
      <p:ext uri="{BB962C8B-B14F-4D97-AF65-F5344CB8AC3E}">
        <p14:creationId xmlns:p14="http://schemas.microsoft.com/office/powerpoint/2010/main" val="757790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55AFC8-2288-4F5B-9532-061B63A40AC6}"/>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NL"/>
          </a:p>
        </p:txBody>
      </p:sp>
      <p:sp>
        <p:nvSpPr>
          <p:cNvPr id="3" name="Tijdelijke aanduiding voor afbeelding 2">
            <a:extLst>
              <a:ext uri="{FF2B5EF4-FFF2-40B4-BE49-F238E27FC236}">
                <a16:creationId xmlns:a16="http://schemas.microsoft.com/office/drawing/2014/main" id="{977E3185-7C91-4810-9372-81615396D77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L"/>
          </a:p>
        </p:txBody>
      </p:sp>
      <p:sp>
        <p:nvSpPr>
          <p:cNvPr id="4" name="Tijdelijke aanduiding voor tekst 3">
            <a:extLst>
              <a:ext uri="{FF2B5EF4-FFF2-40B4-BE49-F238E27FC236}">
                <a16:creationId xmlns:a16="http://schemas.microsoft.com/office/drawing/2014/main" id="{53626F88-8047-453D-BB6A-2308933E79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8D06031B-6A64-4EB5-BF94-6AA99601D5F7}"/>
              </a:ext>
            </a:extLst>
          </p:cNvPr>
          <p:cNvSpPr>
            <a:spLocks noGrp="1"/>
          </p:cNvSpPr>
          <p:nvPr>
            <p:ph type="dt" sz="half" idx="10"/>
          </p:nvPr>
        </p:nvSpPr>
        <p:spPr/>
        <p:txBody>
          <a:bodyPr/>
          <a:lstStyle/>
          <a:p>
            <a:fld id="{025CC98D-0610-4B0B-B5CB-BFE83CE973FB}" type="datetimeFigureOut">
              <a:rPr lang="en-NL" smtClean="0"/>
              <a:t>12/09/2023</a:t>
            </a:fld>
            <a:endParaRPr lang="en-NL"/>
          </a:p>
        </p:txBody>
      </p:sp>
      <p:sp>
        <p:nvSpPr>
          <p:cNvPr id="6" name="Tijdelijke aanduiding voor voettekst 5">
            <a:extLst>
              <a:ext uri="{FF2B5EF4-FFF2-40B4-BE49-F238E27FC236}">
                <a16:creationId xmlns:a16="http://schemas.microsoft.com/office/drawing/2014/main" id="{69AE9C6A-F8CC-4B9F-A422-DC414FE55996}"/>
              </a:ext>
            </a:extLst>
          </p:cNvPr>
          <p:cNvSpPr>
            <a:spLocks noGrp="1"/>
          </p:cNvSpPr>
          <p:nvPr>
            <p:ph type="ftr" sz="quarter" idx="11"/>
          </p:nvPr>
        </p:nvSpPr>
        <p:spPr/>
        <p:txBody>
          <a:bodyPr/>
          <a:lstStyle/>
          <a:p>
            <a:endParaRPr lang="en-NL"/>
          </a:p>
        </p:txBody>
      </p:sp>
      <p:sp>
        <p:nvSpPr>
          <p:cNvPr id="7" name="Tijdelijke aanduiding voor dianummer 6">
            <a:extLst>
              <a:ext uri="{FF2B5EF4-FFF2-40B4-BE49-F238E27FC236}">
                <a16:creationId xmlns:a16="http://schemas.microsoft.com/office/drawing/2014/main" id="{2D4AF81D-491E-4EFB-98B3-9F4DC3201DFB}"/>
              </a:ext>
            </a:extLst>
          </p:cNvPr>
          <p:cNvSpPr>
            <a:spLocks noGrp="1"/>
          </p:cNvSpPr>
          <p:nvPr>
            <p:ph type="sldNum" sz="quarter" idx="12"/>
          </p:nvPr>
        </p:nvSpPr>
        <p:spPr/>
        <p:txBody>
          <a:bodyPr/>
          <a:lstStyle/>
          <a:p>
            <a:fld id="{719D7BBE-D468-4A9F-8611-EED06F711730}" type="slidenum">
              <a:rPr lang="en-NL" smtClean="0"/>
              <a:t>‹#›</a:t>
            </a:fld>
            <a:endParaRPr lang="en-NL"/>
          </a:p>
        </p:txBody>
      </p:sp>
    </p:spTree>
    <p:extLst>
      <p:ext uri="{BB962C8B-B14F-4D97-AF65-F5344CB8AC3E}">
        <p14:creationId xmlns:p14="http://schemas.microsoft.com/office/powerpoint/2010/main" val="36081046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B120507B-0394-4482-8850-C7817935CC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en-NL"/>
          </a:p>
        </p:txBody>
      </p:sp>
      <p:sp>
        <p:nvSpPr>
          <p:cNvPr id="3" name="Tijdelijke aanduiding voor tekst 2">
            <a:extLst>
              <a:ext uri="{FF2B5EF4-FFF2-40B4-BE49-F238E27FC236}">
                <a16:creationId xmlns:a16="http://schemas.microsoft.com/office/drawing/2014/main" id="{9F5CE727-833A-4D8F-A48C-D661FC5FDE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NL"/>
          </a:p>
        </p:txBody>
      </p:sp>
      <p:sp>
        <p:nvSpPr>
          <p:cNvPr id="4" name="Tijdelijke aanduiding voor datum 3">
            <a:extLst>
              <a:ext uri="{FF2B5EF4-FFF2-40B4-BE49-F238E27FC236}">
                <a16:creationId xmlns:a16="http://schemas.microsoft.com/office/drawing/2014/main" id="{15C7C6B0-E2A1-4120-9E81-735F13B413E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5CC98D-0610-4B0B-B5CB-BFE83CE973FB}" type="datetimeFigureOut">
              <a:rPr lang="en-NL" smtClean="0"/>
              <a:t>12/09/2023</a:t>
            </a:fld>
            <a:endParaRPr lang="en-NL"/>
          </a:p>
        </p:txBody>
      </p:sp>
      <p:sp>
        <p:nvSpPr>
          <p:cNvPr id="5" name="Tijdelijke aanduiding voor voettekst 4">
            <a:extLst>
              <a:ext uri="{FF2B5EF4-FFF2-40B4-BE49-F238E27FC236}">
                <a16:creationId xmlns:a16="http://schemas.microsoft.com/office/drawing/2014/main" id="{1951714D-D519-47FE-9A47-F81FA985DA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L"/>
          </a:p>
        </p:txBody>
      </p:sp>
      <p:sp>
        <p:nvSpPr>
          <p:cNvPr id="6" name="Tijdelijke aanduiding voor dianummer 5">
            <a:extLst>
              <a:ext uri="{FF2B5EF4-FFF2-40B4-BE49-F238E27FC236}">
                <a16:creationId xmlns:a16="http://schemas.microsoft.com/office/drawing/2014/main" id="{F4AE358C-C1AA-4889-BF26-C9024EC219D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9D7BBE-D468-4A9F-8611-EED06F711730}" type="slidenum">
              <a:rPr lang="en-NL" smtClean="0"/>
              <a:t>‹#›</a:t>
            </a:fld>
            <a:endParaRPr lang="en-NL"/>
          </a:p>
        </p:txBody>
      </p:sp>
    </p:spTree>
    <p:extLst>
      <p:ext uri="{BB962C8B-B14F-4D97-AF65-F5344CB8AC3E}">
        <p14:creationId xmlns:p14="http://schemas.microsoft.com/office/powerpoint/2010/main" val="39878250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www.open.ac.uk/about/main/policies-and-reports/policies-and-statements/gen-ai/generative-ai-students" TargetMode="Externa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hyperlink" Target="https://www.open.ac.uk/about/main/policies-and-reports/policies-and-statements/gen-ai/generative-ai-staff" TargetMode="External"/><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hyperlink" Target="chrome-extension://efaidnbmnnnibpcajpcglclefindmkaj/https:/unidistance.ch/fileadmin/user_upload/public/UniDistance/Actualites/NEWS_digitalskills/Ressources_pedagogiques/ChatGPT/ChatGPT_Guidelines.pdf" TargetMode="External"/><Relationship Id="rId2" Type="http://schemas.openxmlformats.org/officeDocument/2006/relationships/image" Target="../media/image14.png"/><Relationship Id="rId1" Type="http://schemas.openxmlformats.org/officeDocument/2006/relationships/slideLayout" Target="../slideLayouts/slideLayout13.xml"/><Relationship Id="rId4" Type="http://schemas.openxmlformats.org/officeDocument/2006/relationships/hyperlink" Target="https://unidistance.ch/fileadmin/user_upload/public/UniDistance/Actualites/NEWS_digitalskills/Ressources_pedagogiques/ChatGPT/ChatGPT_Guidelines.pdf"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online-assessment.eadtu.eu/" TargetMode="External"/><Relationship Id="rId5" Type="http://schemas.openxmlformats.org/officeDocument/2006/relationships/hyperlink" Target="https://zenodo.org/record/6563226#.Y-PFNS-l0Tt" TargetMode="Externa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png"/><Relationship Id="rId7" Type="http://schemas.openxmlformats.org/officeDocument/2006/relationships/diagramColors" Target="../diagrams/colors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repository.jisc.ac.uk/7733/1/the-future-of-assessment-report.pdf" TargetMode="Externa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6A21B623-F0A9-4652-BFDA-159A74C965DC}"/>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12206" y="578414"/>
            <a:ext cx="2333625" cy="619125"/>
          </a:xfrm>
          <a:prstGeom prst="rect">
            <a:avLst/>
          </a:prstGeom>
          <a:noFill/>
          <a:extLst>
            <a:ext uri="{909E8E84-426E-40DD-AFC4-6F175D3DCCD1}">
              <a14:hiddenFill xmlns:a14="http://schemas.microsoft.com/office/drawing/2010/main">
                <a:solidFill>
                  <a:srgbClr val="FFFFFF"/>
                </a:solidFill>
              </a14:hiddenFill>
            </a:ext>
          </a:extLst>
        </p:spPr>
      </p:pic>
      <p:sp>
        <p:nvSpPr>
          <p:cNvPr id="5" name="Tekstvak 4">
            <a:extLst>
              <a:ext uri="{FF2B5EF4-FFF2-40B4-BE49-F238E27FC236}">
                <a16:creationId xmlns:a16="http://schemas.microsoft.com/office/drawing/2014/main" id="{7B7C58C6-162E-40B1-98E3-AD43EBB66C16}"/>
              </a:ext>
            </a:extLst>
          </p:cNvPr>
          <p:cNvSpPr txBox="1"/>
          <p:nvPr/>
        </p:nvSpPr>
        <p:spPr>
          <a:xfrm>
            <a:off x="812206" y="2006714"/>
            <a:ext cx="9485634" cy="2062103"/>
          </a:xfrm>
          <a:prstGeom prst="rect">
            <a:avLst/>
          </a:prstGeom>
          <a:noFill/>
        </p:spPr>
        <p:txBody>
          <a:bodyPr wrap="square">
            <a:spAutoFit/>
          </a:bodyPr>
          <a:lstStyle/>
          <a:p>
            <a:r>
              <a:rPr lang="en-US" sz="3600" b="1" i="0" dirty="0">
                <a:solidFill>
                  <a:srgbClr val="3D1A4A"/>
                </a:solidFill>
                <a:effectLst/>
                <a:latin typeface="Varela Round"/>
              </a:rPr>
              <a:t>Designing Online Assessment</a:t>
            </a:r>
          </a:p>
          <a:p>
            <a:endParaRPr lang="en-US" sz="3600" dirty="0">
              <a:solidFill>
                <a:srgbClr val="3D1A4A"/>
              </a:solidFill>
              <a:latin typeface="Varela Round"/>
            </a:endParaRPr>
          </a:p>
          <a:p>
            <a:r>
              <a:rPr lang="en-US" sz="2800" dirty="0">
                <a:solidFill>
                  <a:srgbClr val="3D1A4A"/>
                </a:solidFill>
                <a:latin typeface="Varela Round"/>
              </a:rPr>
              <a:t>Solutions that are rigorous, trusted, flexible and scalable</a:t>
            </a:r>
          </a:p>
        </p:txBody>
      </p:sp>
      <p:sp>
        <p:nvSpPr>
          <p:cNvPr id="2" name="TextBox 1">
            <a:extLst>
              <a:ext uri="{FF2B5EF4-FFF2-40B4-BE49-F238E27FC236}">
                <a16:creationId xmlns:a16="http://schemas.microsoft.com/office/drawing/2014/main" id="{6A93F9A0-D451-4B49-8E3D-3A18C74C3C42}"/>
              </a:ext>
            </a:extLst>
          </p:cNvPr>
          <p:cNvSpPr txBox="1"/>
          <p:nvPr/>
        </p:nvSpPr>
        <p:spPr>
          <a:xfrm>
            <a:off x="812206" y="4508432"/>
            <a:ext cx="7575657" cy="1200329"/>
          </a:xfrm>
          <a:prstGeom prst="rect">
            <a:avLst/>
          </a:prstGeom>
          <a:noFill/>
        </p:spPr>
        <p:txBody>
          <a:bodyPr wrap="square" rtlCol="0">
            <a:spAutoFit/>
          </a:bodyPr>
          <a:lstStyle/>
          <a:p>
            <a:r>
              <a:rPr lang="en-US" sz="2400" b="1" dirty="0"/>
              <a:t>George </a:t>
            </a:r>
            <a:r>
              <a:rPr lang="en-US" sz="2400" b="1" dirty="0" err="1"/>
              <a:t>Ubachs</a:t>
            </a:r>
            <a:r>
              <a:rPr lang="en-US" sz="2400" dirty="0"/>
              <a:t>, Director, EADTU, The Netherlands</a:t>
            </a:r>
          </a:p>
          <a:p>
            <a:r>
              <a:rPr lang="en-US" sz="2400" b="1" dirty="0"/>
              <a:t>Klaus-Dieter </a:t>
            </a:r>
            <a:r>
              <a:rPr lang="en-US" sz="2400" b="1" dirty="0" err="1"/>
              <a:t>Rossade</a:t>
            </a:r>
            <a:r>
              <a:rPr lang="en-US" sz="2400" dirty="0"/>
              <a:t>, Director Assessment </a:t>
            </a:r>
            <a:r>
              <a:rPr lang="en-US" sz="2400" dirty="0" err="1"/>
              <a:t>Programme</a:t>
            </a:r>
            <a:r>
              <a:rPr lang="en-US" sz="2400" dirty="0"/>
              <a:t>, The Open University, UK</a:t>
            </a:r>
          </a:p>
        </p:txBody>
      </p:sp>
    </p:spTree>
    <p:extLst>
      <p:ext uri="{BB962C8B-B14F-4D97-AF65-F5344CB8AC3E}">
        <p14:creationId xmlns:p14="http://schemas.microsoft.com/office/powerpoint/2010/main" val="8403547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1D45A2B-6920-ED5C-1FDD-77A04E681D11}"/>
              </a:ext>
            </a:extLst>
          </p:cNvPr>
          <p:cNvPicPr>
            <a:picLocks noChangeAspect="1"/>
          </p:cNvPicPr>
          <p:nvPr/>
        </p:nvPicPr>
        <p:blipFill rotWithShape="1">
          <a:blip r:embed="rId2"/>
          <a:srcRect l="9445" r="3891" b="2"/>
          <a:stretch/>
        </p:blipFill>
        <p:spPr>
          <a:xfrm>
            <a:off x="20" y="10"/>
            <a:ext cx="6095980" cy="6857990"/>
          </a:xfrm>
          <a:prstGeom prst="rect">
            <a:avLst/>
          </a:prstGeom>
        </p:spPr>
      </p:pic>
      <p:grpSp>
        <p:nvGrpSpPr>
          <p:cNvPr id="9" name="Group 8">
            <a:extLst>
              <a:ext uri="{FF2B5EF4-FFF2-40B4-BE49-F238E27FC236}">
                <a16:creationId xmlns:a16="http://schemas.microsoft.com/office/drawing/2014/main" id="{5EFBDE31-BB3E-6CFC-23CD-B5976DA384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3362" cy="6858000"/>
            <a:chOff x="12068638" y="0"/>
            <a:chExt cx="123362" cy="6858000"/>
          </a:xfrm>
        </p:grpSpPr>
        <p:sp>
          <p:nvSpPr>
            <p:cNvPr id="10" name="Rectangle 9">
              <a:extLst>
                <a:ext uri="{FF2B5EF4-FFF2-40B4-BE49-F238E27FC236}">
                  <a16:creationId xmlns:a16="http://schemas.microsoft.com/office/drawing/2014/main" id="{180A60EC-72BB-121F-556A-E2837FD99A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1A2FAE-D41C-FF5D-B0A0-7808248EDC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4139706"/>
              <a:ext cx="123362" cy="2718294"/>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DE0C8612-BBE6-28AB-67E3-DC92933A7F30}"/>
              </a:ext>
            </a:extLst>
          </p:cNvPr>
          <p:cNvSpPr>
            <a:spLocks noGrp="1"/>
          </p:cNvSpPr>
          <p:nvPr>
            <p:ph idx="1"/>
          </p:nvPr>
        </p:nvSpPr>
        <p:spPr>
          <a:xfrm>
            <a:off x="6823878" y="2533476"/>
            <a:ext cx="4491820" cy="3447832"/>
          </a:xfrm>
        </p:spPr>
        <p:txBody>
          <a:bodyPr anchor="t">
            <a:normAutofit/>
          </a:bodyPr>
          <a:lstStyle/>
          <a:p>
            <a:pPr marL="0" indent="0">
              <a:buNone/>
            </a:pPr>
            <a:r>
              <a:rPr lang="en-NL" sz="4000" dirty="0"/>
              <a:t>Then came generative AI</a:t>
            </a:r>
          </a:p>
        </p:txBody>
      </p:sp>
    </p:spTree>
    <p:extLst>
      <p:ext uri="{BB962C8B-B14F-4D97-AF65-F5344CB8AC3E}">
        <p14:creationId xmlns:p14="http://schemas.microsoft.com/office/powerpoint/2010/main" val="21130474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7547E85-D2E3-4E95-6E8F-603CEE06F85D}"/>
              </a:ext>
            </a:extLst>
          </p:cNvPr>
          <p:cNvSpPr>
            <a:spLocks noGrp="1"/>
          </p:cNvSpPr>
          <p:nvPr>
            <p:ph type="body" sz="quarter" idx="14"/>
          </p:nvPr>
        </p:nvSpPr>
        <p:spPr>
          <a:xfrm>
            <a:off x="552963" y="1650867"/>
            <a:ext cx="11086074" cy="4105835"/>
          </a:xfrm>
        </p:spPr>
        <p:txBody>
          <a:bodyPr lIns="91440" tIns="45720" rIns="91440" bIns="45720" anchor="t">
            <a:noAutofit/>
          </a:bodyPr>
          <a:lstStyle/>
          <a:p>
            <a:pPr marL="1257300" lvl="1" indent="-571500">
              <a:lnSpc>
                <a:spcPct val="100000"/>
              </a:lnSpc>
              <a:spcAft>
                <a:spcPts val="2000"/>
              </a:spcAft>
            </a:pPr>
            <a:r>
              <a:rPr lang="en-GB" sz="2800" dirty="0">
                <a:solidFill>
                  <a:srgbClr val="060645"/>
                </a:solidFill>
                <a:latin typeface="Poppins" panose="00000500000000000000" pitchFamily="2" charset="0"/>
                <a:cs typeface="Poppins" panose="00000500000000000000" pitchFamily="2" charset="0"/>
              </a:rPr>
              <a:t>Try Generative AI tools</a:t>
            </a:r>
            <a:endParaRPr lang="en-US" dirty="0">
              <a:cs typeface="Calibri" panose="020F0502020204030204"/>
            </a:endParaRPr>
          </a:p>
          <a:p>
            <a:pPr marL="1257300" lvl="1" indent="-571500">
              <a:lnSpc>
                <a:spcPct val="100000"/>
              </a:lnSpc>
              <a:spcAft>
                <a:spcPts val="2000"/>
              </a:spcAft>
            </a:pPr>
            <a:r>
              <a:rPr lang="en-GB" sz="2800" dirty="0">
                <a:solidFill>
                  <a:srgbClr val="060645"/>
                </a:solidFill>
                <a:latin typeface="Poppins" panose="00000500000000000000" pitchFamily="2" charset="0"/>
                <a:cs typeface="Poppins" panose="00000500000000000000" pitchFamily="2" charset="0"/>
              </a:rPr>
              <a:t>Critically evaluate responses</a:t>
            </a:r>
          </a:p>
          <a:p>
            <a:pPr marL="1257300" lvl="1" indent="-571500">
              <a:lnSpc>
                <a:spcPct val="100000"/>
              </a:lnSpc>
              <a:spcAft>
                <a:spcPts val="2000"/>
              </a:spcAft>
            </a:pPr>
            <a:r>
              <a:rPr lang="en-GB" sz="2800" dirty="0">
                <a:solidFill>
                  <a:srgbClr val="060645"/>
                </a:solidFill>
                <a:latin typeface="Poppins" panose="00000500000000000000" pitchFamily="2" charset="0"/>
                <a:cs typeface="Poppins" panose="00000500000000000000" pitchFamily="2" charset="0"/>
              </a:rPr>
              <a:t>Take responsibility for ethical usage</a:t>
            </a:r>
          </a:p>
          <a:p>
            <a:pPr marL="1257300" lvl="1" indent="-571500">
              <a:lnSpc>
                <a:spcPct val="100000"/>
              </a:lnSpc>
              <a:spcAft>
                <a:spcPts val="1500"/>
              </a:spcAft>
            </a:pPr>
            <a:r>
              <a:rPr lang="en-GB" sz="2800" dirty="0">
                <a:solidFill>
                  <a:srgbClr val="060645"/>
                </a:solidFill>
                <a:latin typeface="Poppins" panose="00000500000000000000" pitchFamily="2" charset="0"/>
                <a:cs typeface="Poppins" panose="00000500000000000000" pitchFamily="2" charset="0"/>
              </a:rPr>
              <a:t>Over-reliance on Generative AI prevents development of important personal and employability skills</a:t>
            </a:r>
          </a:p>
          <a:p>
            <a:pPr marL="1257300" lvl="1" indent="-571500">
              <a:lnSpc>
                <a:spcPct val="100000"/>
              </a:lnSpc>
              <a:spcAft>
                <a:spcPts val="1500"/>
              </a:spcAft>
            </a:pPr>
            <a:r>
              <a:rPr lang="en-GB" sz="2800" dirty="0">
                <a:solidFill>
                  <a:srgbClr val="060645"/>
                </a:solidFill>
                <a:latin typeface="Poppins" panose="00000500000000000000" pitchFamily="2" charset="0"/>
                <a:cs typeface="Poppins" panose="00000500000000000000" pitchFamily="2" charset="0"/>
              </a:rPr>
              <a:t>Do not put OU materials into commercial sites/tools</a:t>
            </a:r>
          </a:p>
        </p:txBody>
      </p:sp>
      <p:sp>
        <p:nvSpPr>
          <p:cNvPr id="3" name="Text Placeholder 2">
            <a:extLst>
              <a:ext uri="{FF2B5EF4-FFF2-40B4-BE49-F238E27FC236}">
                <a16:creationId xmlns:a16="http://schemas.microsoft.com/office/drawing/2014/main" id="{F3A1472C-8AAA-12A2-3DF0-42B89C90F7A3}"/>
              </a:ext>
            </a:extLst>
          </p:cNvPr>
          <p:cNvSpPr>
            <a:spLocks noGrp="1"/>
          </p:cNvSpPr>
          <p:nvPr>
            <p:ph type="body" sz="quarter" idx="24"/>
          </p:nvPr>
        </p:nvSpPr>
        <p:spPr/>
        <p:txBody>
          <a:bodyPr/>
          <a:lstStyle/>
          <a:p>
            <a:r>
              <a:rPr lang="en-GB" dirty="0"/>
              <a:t>What We Are Saying to </a:t>
            </a:r>
            <a:r>
              <a:rPr lang="en-GB" dirty="0">
                <a:hlinkClick r:id="rId2"/>
              </a:rPr>
              <a:t>Students</a:t>
            </a:r>
            <a:r>
              <a:rPr lang="en-GB" dirty="0"/>
              <a:t> </a:t>
            </a:r>
          </a:p>
        </p:txBody>
      </p:sp>
      <p:pic>
        <p:nvPicPr>
          <p:cNvPr id="5" name="Picture 4" descr="Person examining prototype">
            <a:extLst>
              <a:ext uri="{FF2B5EF4-FFF2-40B4-BE49-F238E27FC236}">
                <a16:creationId xmlns:a16="http://schemas.microsoft.com/office/drawing/2014/main" id="{4E8B6B20-DF7E-332D-4253-610E81F821F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29600" y="0"/>
            <a:ext cx="3962400" cy="2058591"/>
          </a:xfrm>
          <a:prstGeom prst="rect">
            <a:avLst/>
          </a:prstGeom>
        </p:spPr>
      </p:pic>
    </p:spTree>
    <p:extLst>
      <p:ext uri="{BB962C8B-B14F-4D97-AF65-F5344CB8AC3E}">
        <p14:creationId xmlns:p14="http://schemas.microsoft.com/office/powerpoint/2010/main" val="39758995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7547E85-D2E3-4E95-6E8F-603CEE06F85D}"/>
              </a:ext>
            </a:extLst>
          </p:cNvPr>
          <p:cNvSpPr>
            <a:spLocks noGrp="1"/>
          </p:cNvSpPr>
          <p:nvPr>
            <p:ph type="body" sz="quarter" idx="14"/>
          </p:nvPr>
        </p:nvSpPr>
        <p:spPr>
          <a:xfrm>
            <a:off x="552963" y="1326776"/>
            <a:ext cx="11086074" cy="4105835"/>
          </a:xfrm>
        </p:spPr>
        <p:txBody>
          <a:bodyPr lIns="91440" tIns="45720" rIns="91440" bIns="45720" anchor="t">
            <a:noAutofit/>
          </a:bodyPr>
          <a:lstStyle/>
          <a:p>
            <a:pPr marL="1257300" lvl="1" indent="-571500">
              <a:lnSpc>
                <a:spcPct val="100000"/>
              </a:lnSpc>
              <a:spcAft>
                <a:spcPts val="2000"/>
              </a:spcAft>
            </a:pPr>
            <a:r>
              <a:rPr lang="en-GB" sz="2800" dirty="0">
                <a:solidFill>
                  <a:srgbClr val="060645"/>
                </a:solidFill>
                <a:latin typeface="Poppins" panose="00000500000000000000" pitchFamily="2" charset="0"/>
                <a:cs typeface="Poppins" panose="00000500000000000000" pitchFamily="2" charset="0"/>
              </a:rPr>
              <a:t>Try Generative AI tools</a:t>
            </a:r>
            <a:endParaRPr lang="en-US" dirty="0">
              <a:cs typeface="Calibri" panose="020F0502020204030204"/>
            </a:endParaRPr>
          </a:p>
          <a:p>
            <a:pPr marL="1257300" lvl="1" indent="-571500">
              <a:lnSpc>
                <a:spcPct val="100000"/>
              </a:lnSpc>
              <a:spcAft>
                <a:spcPts val="2000"/>
              </a:spcAft>
            </a:pPr>
            <a:r>
              <a:rPr lang="en-GB" sz="2800" dirty="0">
                <a:solidFill>
                  <a:srgbClr val="060645"/>
                </a:solidFill>
                <a:latin typeface="Poppins" panose="00000500000000000000" pitchFamily="2" charset="0"/>
                <a:cs typeface="Poppins" panose="00000500000000000000" pitchFamily="2" charset="0"/>
              </a:rPr>
              <a:t>Openly engage with students</a:t>
            </a:r>
          </a:p>
          <a:p>
            <a:pPr marL="1257300" lvl="1" indent="-571500">
              <a:lnSpc>
                <a:spcPct val="100000"/>
              </a:lnSpc>
              <a:spcAft>
                <a:spcPts val="2000"/>
              </a:spcAft>
            </a:pPr>
            <a:r>
              <a:rPr lang="en-GB" sz="2800" dirty="0">
                <a:solidFill>
                  <a:srgbClr val="060645"/>
                </a:solidFill>
                <a:latin typeface="Poppins" panose="00000500000000000000" pitchFamily="2" charset="0"/>
                <a:cs typeface="Poppins" panose="00000500000000000000" pitchFamily="2" charset="0"/>
              </a:rPr>
              <a:t>Remind students of value of assessments and feedback</a:t>
            </a:r>
          </a:p>
          <a:p>
            <a:pPr marL="1257300" lvl="1" indent="-571500">
              <a:lnSpc>
                <a:spcPct val="100000"/>
              </a:lnSpc>
              <a:spcAft>
                <a:spcPts val="1500"/>
              </a:spcAft>
            </a:pPr>
            <a:r>
              <a:rPr lang="en-GB" sz="2800" dirty="0">
                <a:solidFill>
                  <a:srgbClr val="060645"/>
                </a:solidFill>
                <a:latin typeface="Poppins" panose="00000500000000000000" pitchFamily="2" charset="0"/>
                <a:cs typeface="Poppins" panose="00000500000000000000" pitchFamily="2" charset="0"/>
              </a:rPr>
              <a:t>Remind students of Academic Conduct Policy</a:t>
            </a:r>
          </a:p>
          <a:p>
            <a:pPr marL="1257300" lvl="1" indent="-571500">
              <a:lnSpc>
                <a:spcPct val="100000"/>
              </a:lnSpc>
              <a:spcAft>
                <a:spcPts val="1500"/>
              </a:spcAft>
            </a:pPr>
            <a:r>
              <a:rPr lang="en-GB" sz="2800" b="1" dirty="0">
                <a:solidFill>
                  <a:srgbClr val="060645"/>
                </a:solidFill>
                <a:latin typeface="Poppins" panose="00000500000000000000" pitchFamily="2" charset="0"/>
                <a:cs typeface="Poppins" panose="00000500000000000000" pitchFamily="2" charset="0"/>
              </a:rPr>
              <a:t>Rethink curriculum and assessment</a:t>
            </a:r>
          </a:p>
          <a:p>
            <a:pPr marL="1257300" lvl="1" indent="-571500">
              <a:lnSpc>
                <a:spcPct val="100000"/>
              </a:lnSpc>
              <a:spcAft>
                <a:spcPts val="1500"/>
              </a:spcAft>
            </a:pPr>
            <a:r>
              <a:rPr lang="en-GB" sz="2800" dirty="0">
                <a:solidFill>
                  <a:srgbClr val="060645"/>
                </a:solidFill>
                <a:latin typeface="Poppins" panose="00000500000000000000" pitchFamily="2" charset="0"/>
                <a:cs typeface="Poppins" panose="00000500000000000000" pitchFamily="2" charset="0"/>
              </a:rPr>
              <a:t>Do not put OU materials into commercial sites/tools</a:t>
            </a:r>
          </a:p>
        </p:txBody>
      </p:sp>
      <p:sp>
        <p:nvSpPr>
          <p:cNvPr id="3" name="Text Placeholder 2">
            <a:extLst>
              <a:ext uri="{FF2B5EF4-FFF2-40B4-BE49-F238E27FC236}">
                <a16:creationId xmlns:a16="http://schemas.microsoft.com/office/drawing/2014/main" id="{F3A1472C-8AAA-12A2-3DF0-42B89C90F7A3}"/>
              </a:ext>
            </a:extLst>
          </p:cNvPr>
          <p:cNvSpPr>
            <a:spLocks noGrp="1"/>
          </p:cNvSpPr>
          <p:nvPr>
            <p:ph type="body" sz="quarter" idx="24"/>
          </p:nvPr>
        </p:nvSpPr>
        <p:spPr/>
        <p:txBody>
          <a:bodyPr/>
          <a:lstStyle/>
          <a:p>
            <a:r>
              <a:rPr lang="en-GB" dirty="0"/>
              <a:t>What We Are Saying to </a:t>
            </a:r>
            <a:r>
              <a:rPr lang="en-GB" dirty="0">
                <a:hlinkClick r:id="rId3"/>
              </a:rPr>
              <a:t>Staff</a:t>
            </a:r>
            <a:endParaRPr lang="en-GB" dirty="0"/>
          </a:p>
        </p:txBody>
      </p:sp>
      <p:pic>
        <p:nvPicPr>
          <p:cNvPr id="5" name="Picture 4" descr="A blue circuit board">
            <a:extLst>
              <a:ext uri="{FF2B5EF4-FFF2-40B4-BE49-F238E27FC236}">
                <a16:creationId xmlns:a16="http://schemas.microsoft.com/office/drawing/2014/main" id="{73111E77-7DA9-43B6-8754-945E6604AA5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41320" y="0"/>
            <a:ext cx="3750680" cy="2500453"/>
          </a:xfrm>
          <a:prstGeom prst="rect">
            <a:avLst/>
          </a:prstGeom>
        </p:spPr>
      </p:pic>
    </p:spTree>
    <p:extLst>
      <p:ext uri="{BB962C8B-B14F-4D97-AF65-F5344CB8AC3E}">
        <p14:creationId xmlns:p14="http://schemas.microsoft.com/office/powerpoint/2010/main" val="33207026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3672895" y="230875"/>
            <a:ext cx="4617747" cy="5272189"/>
            <a:chOff x="0" y="359994"/>
            <a:chExt cx="7200265" cy="8220709"/>
          </a:xfrm>
        </p:grpSpPr>
        <p:pic>
          <p:nvPicPr>
            <p:cNvPr id="3" name="object 3"/>
            <p:cNvPicPr/>
            <p:nvPr/>
          </p:nvPicPr>
          <p:blipFill>
            <a:blip r:embed="rId2" cstate="print"/>
            <a:stretch>
              <a:fillRect/>
            </a:stretch>
          </p:blipFill>
          <p:spPr>
            <a:xfrm>
              <a:off x="0" y="359994"/>
              <a:ext cx="7199998" cy="8218382"/>
            </a:xfrm>
            <a:prstGeom prst="rect">
              <a:avLst/>
            </a:prstGeom>
          </p:spPr>
        </p:pic>
        <p:sp>
          <p:nvSpPr>
            <p:cNvPr id="4" name="object 4"/>
            <p:cNvSpPr/>
            <p:nvPr/>
          </p:nvSpPr>
          <p:spPr>
            <a:xfrm>
              <a:off x="0" y="360000"/>
              <a:ext cx="7200265" cy="8220709"/>
            </a:xfrm>
            <a:custGeom>
              <a:avLst/>
              <a:gdLst/>
              <a:ahLst/>
              <a:cxnLst/>
              <a:rect l="l" t="t" r="r" b="b"/>
              <a:pathLst>
                <a:path w="7200265" h="8220709">
                  <a:moveTo>
                    <a:pt x="7199999" y="0"/>
                  </a:moveTo>
                  <a:lnTo>
                    <a:pt x="0" y="0"/>
                  </a:lnTo>
                  <a:lnTo>
                    <a:pt x="0" y="8220166"/>
                  </a:lnTo>
                  <a:lnTo>
                    <a:pt x="7199999" y="7830883"/>
                  </a:lnTo>
                  <a:lnTo>
                    <a:pt x="7199999" y="0"/>
                  </a:lnTo>
                  <a:close/>
                </a:path>
              </a:pathLst>
            </a:custGeom>
            <a:solidFill>
              <a:srgbClr val="000000">
                <a:alpha val="53997"/>
              </a:srgbClr>
            </a:solidFill>
          </p:spPr>
          <p:txBody>
            <a:bodyPr wrap="square" lIns="0" tIns="0" rIns="0" bIns="0" rtlCol="0"/>
            <a:lstStyle/>
            <a:p>
              <a:endParaRPr sz="1154"/>
            </a:p>
          </p:txBody>
        </p:sp>
      </p:grpSp>
      <p:grpSp>
        <p:nvGrpSpPr>
          <p:cNvPr id="5" name="object 5"/>
          <p:cNvGrpSpPr/>
          <p:nvPr/>
        </p:nvGrpSpPr>
        <p:grpSpPr>
          <a:xfrm>
            <a:off x="6497312" y="5921490"/>
            <a:ext cx="634487" cy="290365"/>
            <a:chOff x="4403999" y="9233138"/>
            <a:chExt cx="989330" cy="452755"/>
          </a:xfrm>
        </p:grpSpPr>
        <p:sp>
          <p:nvSpPr>
            <p:cNvPr id="6" name="object 6"/>
            <p:cNvSpPr/>
            <p:nvPr/>
          </p:nvSpPr>
          <p:spPr>
            <a:xfrm>
              <a:off x="4403999" y="9233138"/>
              <a:ext cx="989330" cy="452755"/>
            </a:xfrm>
            <a:custGeom>
              <a:avLst/>
              <a:gdLst/>
              <a:ahLst/>
              <a:cxnLst/>
              <a:rect l="l" t="t" r="r" b="b"/>
              <a:pathLst>
                <a:path w="989329" h="452754">
                  <a:moveTo>
                    <a:pt x="401332" y="0"/>
                  </a:moveTo>
                  <a:lnTo>
                    <a:pt x="472531" y="9686"/>
                  </a:lnTo>
                  <a:lnTo>
                    <a:pt x="539395" y="21688"/>
                  </a:lnTo>
                  <a:lnTo>
                    <a:pt x="601411" y="35844"/>
                  </a:lnTo>
                  <a:lnTo>
                    <a:pt x="658061" y="51990"/>
                  </a:lnTo>
                  <a:lnTo>
                    <a:pt x="708831" y="69967"/>
                  </a:lnTo>
                  <a:lnTo>
                    <a:pt x="753205" y="89611"/>
                  </a:lnTo>
                  <a:lnTo>
                    <a:pt x="790667" y="110761"/>
                  </a:lnTo>
                  <a:lnTo>
                    <a:pt x="842793" y="156933"/>
                  </a:lnTo>
                  <a:lnTo>
                    <a:pt x="861085" y="207187"/>
                  </a:lnTo>
                  <a:lnTo>
                    <a:pt x="857867" y="228445"/>
                  </a:lnTo>
                  <a:lnTo>
                    <a:pt x="833010" y="269154"/>
                  </a:lnTo>
                  <a:lnTo>
                    <a:pt x="785554" y="306837"/>
                  </a:lnTo>
                  <a:lnTo>
                    <a:pt x="717854" y="340752"/>
                  </a:lnTo>
                  <a:lnTo>
                    <a:pt x="677150" y="356066"/>
                  </a:lnTo>
                  <a:lnTo>
                    <a:pt x="632269" y="370161"/>
                  </a:lnTo>
                  <a:lnTo>
                    <a:pt x="583505" y="382944"/>
                  </a:lnTo>
                  <a:lnTo>
                    <a:pt x="531153" y="394323"/>
                  </a:lnTo>
                  <a:lnTo>
                    <a:pt x="475508" y="404205"/>
                  </a:lnTo>
                  <a:lnTo>
                    <a:pt x="416864" y="412498"/>
                  </a:lnTo>
                  <a:lnTo>
                    <a:pt x="355516" y="419109"/>
                  </a:lnTo>
                  <a:lnTo>
                    <a:pt x="291758" y="423946"/>
                  </a:lnTo>
                  <a:lnTo>
                    <a:pt x="225885" y="426915"/>
                  </a:lnTo>
                  <a:lnTo>
                    <a:pt x="158191" y="427926"/>
                  </a:lnTo>
                  <a:lnTo>
                    <a:pt x="117682" y="427565"/>
                  </a:lnTo>
                  <a:lnTo>
                    <a:pt x="77771" y="426496"/>
                  </a:lnTo>
                  <a:lnTo>
                    <a:pt x="38522" y="424738"/>
                  </a:lnTo>
                  <a:lnTo>
                    <a:pt x="0" y="422313"/>
                  </a:lnTo>
                  <a:lnTo>
                    <a:pt x="42384" y="429985"/>
                  </a:lnTo>
                  <a:lnTo>
                    <a:pt x="86516" y="436610"/>
                  </a:lnTo>
                  <a:lnTo>
                    <a:pt x="132257" y="442138"/>
                  </a:lnTo>
                  <a:lnTo>
                    <a:pt x="179467" y="446521"/>
                  </a:lnTo>
                  <a:lnTo>
                    <a:pt x="228005" y="449712"/>
                  </a:lnTo>
                  <a:lnTo>
                    <a:pt x="277733" y="451662"/>
                  </a:lnTo>
                  <a:lnTo>
                    <a:pt x="328510" y="452323"/>
                  </a:lnTo>
                  <a:lnTo>
                    <a:pt x="396033" y="451152"/>
                  </a:lnTo>
                  <a:lnTo>
                    <a:pt x="461605" y="447714"/>
                  </a:lnTo>
                  <a:lnTo>
                    <a:pt x="524894" y="442124"/>
                  </a:lnTo>
                  <a:lnTo>
                    <a:pt x="585569" y="434496"/>
                  </a:lnTo>
                  <a:lnTo>
                    <a:pt x="643297" y="424944"/>
                  </a:lnTo>
                  <a:lnTo>
                    <a:pt x="697747" y="413582"/>
                  </a:lnTo>
                  <a:lnTo>
                    <a:pt x="748587" y="400523"/>
                  </a:lnTo>
                  <a:lnTo>
                    <a:pt x="795485" y="385883"/>
                  </a:lnTo>
                  <a:lnTo>
                    <a:pt x="838108" y="369774"/>
                  </a:lnTo>
                  <a:lnTo>
                    <a:pt x="876125" y="352311"/>
                  </a:lnTo>
                  <a:lnTo>
                    <a:pt x="937013" y="313780"/>
                  </a:lnTo>
                  <a:lnTo>
                    <a:pt x="975494" y="271202"/>
                  </a:lnTo>
                  <a:lnTo>
                    <a:pt x="988910" y="225488"/>
                  </a:lnTo>
                  <a:lnTo>
                    <a:pt x="985042" y="200790"/>
                  </a:lnTo>
                  <a:lnTo>
                    <a:pt x="955300" y="153842"/>
                  </a:lnTo>
                  <a:lnTo>
                    <a:pt x="898897" y="111078"/>
                  </a:lnTo>
                  <a:lnTo>
                    <a:pt x="861701" y="91609"/>
                  </a:lnTo>
                  <a:lnTo>
                    <a:pt x="819046" y="73601"/>
                  </a:lnTo>
                  <a:lnTo>
                    <a:pt x="771333" y="57190"/>
                  </a:lnTo>
                  <a:lnTo>
                    <a:pt x="718963" y="42514"/>
                  </a:lnTo>
                  <a:lnTo>
                    <a:pt x="662339" y="29713"/>
                  </a:lnTo>
                  <a:lnTo>
                    <a:pt x="601862" y="18922"/>
                  </a:lnTo>
                  <a:lnTo>
                    <a:pt x="537934" y="10281"/>
                  </a:lnTo>
                  <a:lnTo>
                    <a:pt x="470957" y="3928"/>
                  </a:lnTo>
                  <a:lnTo>
                    <a:pt x="401332" y="0"/>
                  </a:lnTo>
                  <a:close/>
                </a:path>
              </a:pathLst>
            </a:custGeom>
            <a:solidFill>
              <a:srgbClr val="004587"/>
            </a:solidFill>
          </p:spPr>
          <p:txBody>
            <a:bodyPr wrap="square" lIns="0" tIns="0" rIns="0" bIns="0" rtlCol="0"/>
            <a:lstStyle/>
            <a:p>
              <a:endParaRPr sz="1154"/>
            </a:p>
          </p:txBody>
        </p:sp>
        <p:sp>
          <p:nvSpPr>
            <p:cNvPr id="7" name="object 7"/>
            <p:cNvSpPr/>
            <p:nvPr/>
          </p:nvSpPr>
          <p:spPr>
            <a:xfrm>
              <a:off x="4438229" y="9263475"/>
              <a:ext cx="773430" cy="354330"/>
            </a:xfrm>
            <a:custGeom>
              <a:avLst/>
              <a:gdLst/>
              <a:ahLst/>
              <a:cxnLst/>
              <a:rect l="l" t="t" r="r" b="b"/>
              <a:pathLst>
                <a:path w="773429" h="354329">
                  <a:moveTo>
                    <a:pt x="313855" y="0"/>
                  </a:moveTo>
                  <a:lnTo>
                    <a:pt x="381466" y="9507"/>
                  </a:lnTo>
                  <a:lnTo>
                    <a:pt x="443880" y="21679"/>
                  </a:lnTo>
                  <a:lnTo>
                    <a:pt x="500360" y="36283"/>
                  </a:lnTo>
                  <a:lnTo>
                    <a:pt x="550171" y="53088"/>
                  </a:lnTo>
                  <a:lnTo>
                    <a:pt x="592577" y="71863"/>
                  </a:lnTo>
                  <a:lnTo>
                    <a:pt x="626840" y="92376"/>
                  </a:lnTo>
                  <a:lnTo>
                    <a:pt x="667996" y="137689"/>
                  </a:lnTo>
                  <a:lnTo>
                    <a:pt x="673417" y="162026"/>
                  </a:lnTo>
                  <a:lnTo>
                    <a:pt x="669134" y="183680"/>
                  </a:lnTo>
                  <a:lnTo>
                    <a:pt x="636415" y="224420"/>
                  </a:lnTo>
                  <a:lnTo>
                    <a:pt x="574928" y="260657"/>
                  </a:lnTo>
                  <a:lnTo>
                    <a:pt x="534683" y="276682"/>
                  </a:lnTo>
                  <a:lnTo>
                    <a:pt x="488792" y="291095"/>
                  </a:lnTo>
                  <a:lnTo>
                    <a:pt x="437769" y="303735"/>
                  </a:lnTo>
                  <a:lnTo>
                    <a:pt x="382130" y="314440"/>
                  </a:lnTo>
                  <a:lnTo>
                    <a:pt x="322389" y="323048"/>
                  </a:lnTo>
                  <a:lnTo>
                    <a:pt x="259062" y="329397"/>
                  </a:lnTo>
                  <a:lnTo>
                    <a:pt x="192664" y="333325"/>
                  </a:lnTo>
                  <a:lnTo>
                    <a:pt x="123710" y="334670"/>
                  </a:lnTo>
                  <a:lnTo>
                    <a:pt x="92024" y="334387"/>
                  </a:lnTo>
                  <a:lnTo>
                    <a:pt x="60812" y="333549"/>
                  </a:lnTo>
                  <a:lnTo>
                    <a:pt x="30122" y="332173"/>
                  </a:lnTo>
                  <a:lnTo>
                    <a:pt x="0" y="330276"/>
                  </a:lnTo>
                  <a:lnTo>
                    <a:pt x="46791" y="338452"/>
                  </a:lnTo>
                  <a:lnTo>
                    <a:pt x="96179" y="344989"/>
                  </a:lnTo>
                  <a:lnTo>
                    <a:pt x="147863" y="349785"/>
                  </a:lnTo>
                  <a:lnTo>
                    <a:pt x="201539" y="352738"/>
                  </a:lnTo>
                  <a:lnTo>
                    <a:pt x="256908" y="353745"/>
                  </a:lnTo>
                  <a:lnTo>
                    <a:pt x="326990" y="352126"/>
                  </a:lnTo>
                  <a:lnTo>
                    <a:pt x="394207" y="347408"/>
                  </a:lnTo>
                  <a:lnTo>
                    <a:pt x="457943" y="339804"/>
                  </a:lnTo>
                  <a:lnTo>
                    <a:pt x="517582" y="329525"/>
                  </a:lnTo>
                  <a:lnTo>
                    <a:pt x="572509" y="316781"/>
                  </a:lnTo>
                  <a:lnTo>
                    <a:pt x="622109" y="301785"/>
                  </a:lnTo>
                  <a:lnTo>
                    <a:pt x="665766" y="284747"/>
                  </a:lnTo>
                  <a:lnTo>
                    <a:pt x="702866" y="265880"/>
                  </a:lnTo>
                  <a:lnTo>
                    <a:pt x="754930" y="223501"/>
                  </a:lnTo>
                  <a:lnTo>
                    <a:pt x="773379" y="176339"/>
                  </a:lnTo>
                  <a:lnTo>
                    <a:pt x="768502" y="151859"/>
                  </a:lnTo>
                  <a:lnTo>
                    <a:pt x="731427" y="106187"/>
                  </a:lnTo>
                  <a:lnTo>
                    <a:pt x="662244" y="66385"/>
                  </a:lnTo>
                  <a:lnTo>
                    <a:pt x="617231" y="49242"/>
                  </a:lnTo>
                  <a:lnTo>
                    <a:pt x="566133" y="34233"/>
                  </a:lnTo>
                  <a:lnTo>
                    <a:pt x="509599" y="21582"/>
                  </a:lnTo>
                  <a:lnTo>
                    <a:pt x="448276" y="11511"/>
                  </a:lnTo>
                  <a:lnTo>
                    <a:pt x="382812" y="4243"/>
                  </a:lnTo>
                  <a:lnTo>
                    <a:pt x="313855" y="0"/>
                  </a:lnTo>
                  <a:close/>
                </a:path>
              </a:pathLst>
            </a:custGeom>
            <a:solidFill>
              <a:srgbClr val="0070BA"/>
            </a:solidFill>
          </p:spPr>
          <p:txBody>
            <a:bodyPr wrap="square" lIns="0" tIns="0" rIns="0" bIns="0" rtlCol="0"/>
            <a:lstStyle/>
            <a:p>
              <a:endParaRPr sz="1154"/>
            </a:p>
          </p:txBody>
        </p:sp>
      </p:grpSp>
      <p:sp>
        <p:nvSpPr>
          <p:cNvPr id="8" name="object 8"/>
          <p:cNvSpPr/>
          <p:nvPr/>
        </p:nvSpPr>
        <p:spPr>
          <a:xfrm>
            <a:off x="7015919" y="6385632"/>
            <a:ext cx="1104448" cy="125024"/>
          </a:xfrm>
          <a:custGeom>
            <a:avLst/>
            <a:gdLst/>
            <a:ahLst/>
            <a:cxnLst/>
            <a:rect l="l" t="t" r="r" b="b"/>
            <a:pathLst>
              <a:path w="1722120" h="194945">
                <a:moveTo>
                  <a:pt x="35814" y="13309"/>
                </a:moveTo>
                <a:lnTo>
                  <a:pt x="0" y="13309"/>
                </a:lnTo>
                <a:lnTo>
                  <a:pt x="0" y="127406"/>
                </a:lnTo>
                <a:lnTo>
                  <a:pt x="4952" y="158142"/>
                </a:lnTo>
                <a:lnTo>
                  <a:pt x="19281" y="179116"/>
                </a:lnTo>
                <a:lnTo>
                  <a:pt x="42198" y="191119"/>
                </a:lnTo>
                <a:lnTo>
                  <a:pt x="72910" y="194944"/>
                </a:lnTo>
                <a:lnTo>
                  <a:pt x="103623" y="191119"/>
                </a:lnTo>
                <a:lnTo>
                  <a:pt x="126539" y="179116"/>
                </a:lnTo>
                <a:lnTo>
                  <a:pt x="134952" y="166801"/>
                </a:lnTo>
                <a:lnTo>
                  <a:pt x="72910" y="166801"/>
                </a:lnTo>
                <a:lnTo>
                  <a:pt x="55568" y="163208"/>
                </a:lnTo>
                <a:lnTo>
                  <a:pt x="44099" y="153020"/>
                </a:lnTo>
                <a:lnTo>
                  <a:pt x="37761" y="137124"/>
                </a:lnTo>
                <a:lnTo>
                  <a:pt x="35814" y="116408"/>
                </a:lnTo>
                <a:lnTo>
                  <a:pt x="35814" y="13309"/>
                </a:lnTo>
                <a:close/>
              </a:path>
              <a:path w="1722120" h="194945">
                <a:moveTo>
                  <a:pt x="145821" y="13309"/>
                </a:moveTo>
                <a:lnTo>
                  <a:pt x="110007" y="13309"/>
                </a:lnTo>
                <a:lnTo>
                  <a:pt x="110007" y="116408"/>
                </a:lnTo>
                <a:lnTo>
                  <a:pt x="108059" y="137124"/>
                </a:lnTo>
                <a:lnTo>
                  <a:pt x="101722" y="153020"/>
                </a:lnTo>
                <a:lnTo>
                  <a:pt x="90253" y="163208"/>
                </a:lnTo>
                <a:lnTo>
                  <a:pt x="72910" y="166801"/>
                </a:lnTo>
                <a:lnTo>
                  <a:pt x="134952" y="166801"/>
                </a:lnTo>
                <a:lnTo>
                  <a:pt x="140869" y="158142"/>
                </a:lnTo>
                <a:lnTo>
                  <a:pt x="145821" y="127406"/>
                </a:lnTo>
                <a:lnTo>
                  <a:pt x="145821" y="13309"/>
                </a:lnTo>
                <a:close/>
              </a:path>
              <a:path w="1722120" h="194945">
                <a:moveTo>
                  <a:pt x="213918" y="60121"/>
                </a:moveTo>
                <a:lnTo>
                  <a:pt x="181432" y="60121"/>
                </a:lnTo>
                <a:lnTo>
                  <a:pt x="181432" y="191871"/>
                </a:lnTo>
                <a:lnTo>
                  <a:pt x="215709" y="191871"/>
                </a:lnTo>
                <a:lnTo>
                  <a:pt x="215709" y="127406"/>
                </a:lnTo>
                <a:lnTo>
                  <a:pt x="216936" y="113444"/>
                </a:lnTo>
                <a:lnTo>
                  <a:pt x="221499" y="99196"/>
                </a:lnTo>
                <a:lnTo>
                  <a:pt x="230716" y="88115"/>
                </a:lnTo>
                <a:lnTo>
                  <a:pt x="245910" y="83654"/>
                </a:lnTo>
                <a:lnTo>
                  <a:pt x="297624" y="83654"/>
                </a:lnTo>
                <a:lnTo>
                  <a:pt x="294850" y="78028"/>
                </a:lnTo>
                <a:lnTo>
                  <a:pt x="213918" y="78028"/>
                </a:lnTo>
                <a:lnTo>
                  <a:pt x="213918" y="60121"/>
                </a:lnTo>
                <a:close/>
              </a:path>
              <a:path w="1722120" h="194945">
                <a:moveTo>
                  <a:pt x="297624" y="83654"/>
                </a:moveTo>
                <a:lnTo>
                  <a:pt x="245910" y="83654"/>
                </a:lnTo>
                <a:lnTo>
                  <a:pt x="258666" y="87305"/>
                </a:lnTo>
                <a:lnTo>
                  <a:pt x="265283" y="96546"/>
                </a:lnTo>
                <a:lnTo>
                  <a:pt x="267777" y="108809"/>
                </a:lnTo>
                <a:lnTo>
                  <a:pt x="268160" y="121526"/>
                </a:lnTo>
                <a:lnTo>
                  <a:pt x="268160" y="191871"/>
                </a:lnTo>
                <a:lnTo>
                  <a:pt x="302437" y="191871"/>
                </a:lnTo>
                <a:lnTo>
                  <a:pt x="302437" y="108724"/>
                </a:lnTo>
                <a:lnTo>
                  <a:pt x="299823" y="88115"/>
                </a:lnTo>
                <a:lnTo>
                  <a:pt x="297624" y="83654"/>
                </a:lnTo>
                <a:close/>
              </a:path>
              <a:path w="1722120" h="194945">
                <a:moveTo>
                  <a:pt x="257670" y="57048"/>
                </a:moveTo>
                <a:lnTo>
                  <a:pt x="244871" y="58204"/>
                </a:lnTo>
                <a:lnTo>
                  <a:pt x="233368" y="61880"/>
                </a:lnTo>
                <a:lnTo>
                  <a:pt x="223208" y="68385"/>
                </a:lnTo>
                <a:lnTo>
                  <a:pt x="214439" y="78028"/>
                </a:lnTo>
                <a:lnTo>
                  <a:pt x="294850" y="78028"/>
                </a:lnTo>
                <a:lnTo>
                  <a:pt x="291760" y="71761"/>
                </a:lnTo>
                <a:lnTo>
                  <a:pt x="277834" y="60950"/>
                </a:lnTo>
                <a:lnTo>
                  <a:pt x="257670" y="57048"/>
                </a:lnTo>
                <a:close/>
              </a:path>
              <a:path w="1722120" h="194945">
                <a:moveTo>
                  <a:pt x="370179" y="60121"/>
                </a:moveTo>
                <a:lnTo>
                  <a:pt x="335902" y="60121"/>
                </a:lnTo>
                <a:lnTo>
                  <a:pt x="335902" y="191871"/>
                </a:lnTo>
                <a:lnTo>
                  <a:pt x="370179" y="191871"/>
                </a:lnTo>
                <a:lnTo>
                  <a:pt x="370179" y="60121"/>
                </a:lnTo>
                <a:close/>
              </a:path>
              <a:path w="1722120" h="194945">
                <a:moveTo>
                  <a:pt x="370179" y="3314"/>
                </a:moveTo>
                <a:lnTo>
                  <a:pt x="335902" y="3314"/>
                </a:lnTo>
                <a:lnTo>
                  <a:pt x="335902" y="36067"/>
                </a:lnTo>
                <a:lnTo>
                  <a:pt x="370179" y="36067"/>
                </a:lnTo>
                <a:lnTo>
                  <a:pt x="370179" y="3314"/>
                </a:lnTo>
                <a:close/>
              </a:path>
              <a:path w="1722120" h="194945">
                <a:moveTo>
                  <a:pt x="455815" y="13309"/>
                </a:moveTo>
                <a:lnTo>
                  <a:pt x="406946" y="13309"/>
                </a:lnTo>
                <a:lnTo>
                  <a:pt x="406946" y="191871"/>
                </a:lnTo>
                <a:lnTo>
                  <a:pt x="455815" y="191871"/>
                </a:lnTo>
                <a:lnTo>
                  <a:pt x="495022" y="187886"/>
                </a:lnTo>
                <a:lnTo>
                  <a:pt x="527896" y="173805"/>
                </a:lnTo>
                <a:lnTo>
                  <a:pt x="536210" y="163741"/>
                </a:lnTo>
                <a:lnTo>
                  <a:pt x="442772" y="163741"/>
                </a:lnTo>
                <a:lnTo>
                  <a:pt x="442772" y="41452"/>
                </a:lnTo>
                <a:lnTo>
                  <a:pt x="536220" y="41452"/>
                </a:lnTo>
                <a:lnTo>
                  <a:pt x="527896" y="31375"/>
                </a:lnTo>
                <a:lnTo>
                  <a:pt x="495022" y="17294"/>
                </a:lnTo>
                <a:lnTo>
                  <a:pt x="455815" y="13309"/>
                </a:lnTo>
                <a:close/>
              </a:path>
              <a:path w="1722120" h="194945">
                <a:moveTo>
                  <a:pt x="536220" y="41452"/>
                </a:moveTo>
                <a:lnTo>
                  <a:pt x="462724" y="41452"/>
                </a:lnTo>
                <a:lnTo>
                  <a:pt x="484546" y="45537"/>
                </a:lnTo>
                <a:lnTo>
                  <a:pt x="503369" y="57438"/>
                </a:lnTo>
                <a:lnTo>
                  <a:pt x="516579" y="76632"/>
                </a:lnTo>
                <a:lnTo>
                  <a:pt x="521563" y="102590"/>
                </a:lnTo>
                <a:lnTo>
                  <a:pt x="516579" y="128550"/>
                </a:lnTo>
                <a:lnTo>
                  <a:pt x="503369" y="147748"/>
                </a:lnTo>
                <a:lnTo>
                  <a:pt x="484546" y="159654"/>
                </a:lnTo>
                <a:lnTo>
                  <a:pt x="462724" y="163741"/>
                </a:lnTo>
                <a:lnTo>
                  <a:pt x="536210" y="163741"/>
                </a:lnTo>
                <a:lnTo>
                  <a:pt x="550504" y="146437"/>
                </a:lnTo>
                <a:lnTo>
                  <a:pt x="558914" y="102590"/>
                </a:lnTo>
                <a:lnTo>
                  <a:pt x="550504" y="58743"/>
                </a:lnTo>
                <a:lnTo>
                  <a:pt x="536220" y="41452"/>
                </a:lnTo>
                <a:close/>
              </a:path>
              <a:path w="1722120" h="194945">
                <a:moveTo>
                  <a:pt x="623481" y="60121"/>
                </a:moveTo>
                <a:lnTo>
                  <a:pt x="589203" y="60121"/>
                </a:lnTo>
                <a:lnTo>
                  <a:pt x="589203" y="191871"/>
                </a:lnTo>
                <a:lnTo>
                  <a:pt x="623481" y="191871"/>
                </a:lnTo>
                <a:lnTo>
                  <a:pt x="623481" y="60121"/>
                </a:lnTo>
                <a:close/>
              </a:path>
              <a:path w="1722120" h="194945">
                <a:moveTo>
                  <a:pt x="623481" y="3314"/>
                </a:moveTo>
                <a:lnTo>
                  <a:pt x="589203" y="3314"/>
                </a:lnTo>
                <a:lnTo>
                  <a:pt x="589203" y="36067"/>
                </a:lnTo>
                <a:lnTo>
                  <a:pt x="623481" y="36067"/>
                </a:lnTo>
                <a:lnTo>
                  <a:pt x="623481" y="3314"/>
                </a:lnTo>
                <a:close/>
              </a:path>
              <a:path w="1722120" h="194945">
                <a:moveTo>
                  <a:pt x="654088" y="161175"/>
                </a:moveTo>
                <a:lnTo>
                  <a:pt x="681109" y="194533"/>
                </a:lnTo>
                <a:lnTo>
                  <a:pt x="690930" y="194944"/>
                </a:lnTo>
                <a:lnTo>
                  <a:pt x="711325" y="192546"/>
                </a:lnTo>
                <a:lnTo>
                  <a:pt x="729013" y="184967"/>
                </a:lnTo>
                <a:lnTo>
                  <a:pt x="741474" y="171633"/>
                </a:lnTo>
                <a:lnTo>
                  <a:pt x="741896" y="169875"/>
                </a:lnTo>
                <a:lnTo>
                  <a:pt x="687857" y="169875"/>
                </a:lnTo>
                <a:lnTo>
                  <a:pt x="679125" y="169271"/>
                </a:lnTo>
                <a:lnTo>
                  <a:pt x="670586" y="167539"/>
                </a:lnTo>
                <a:lnTo>
                  <a:pt x="662241" y="164801"/>
                </a:lnTo>
                <a:lnTo>
                  <a:pt x="654088" y="161175"/>
                </a:lnTo>
                <a:close/>
              </a:path>
              <a:path w="1722120" h="194945">
                <a:moveTo>
                  <a:pt x="702437" y="57048"/>
                </a:moveTo>
                <a:lnTo>
                  <a:pt x="683030" y="59450"/>
                </a:lnTo>
                <a:lnTo>
                  <a:pt x="666526" y="66865"/>
                </a:lnTo>
                <a:lnTo>
                  <a:pt x="655057" y="79604"/>
                </a:lnTo>
                <a:lnTo>
                  <a:pt x="650760" y="97980"/>
                </a:lnTo>
                <a:lnTo>
                  <a:pt x="660075" y="123137"/>
                </a:lnTo>
                <a:lnTo>
                  <a:pt x="680567" y="134023"/>
                </a:lnTo>
                <a:lnTo>
                  <a:pt x="701059" y="140832"/>
                </a:lnTo>
                <a:lnTo>
                  <a:pt x="710374" y="153758"/>
                </a:lnTo>
                <a:lnTo>
                  <a:pt x="708079" y="161672"/>
                </a:lnTo>
                <a:lnTo>
                  <a:pt x="702378" y="166612"/>
                </a:lnTo>
                <a:lnTo>
                  <a:pt x="695045" y="169155"/>
                </a:lnTo>
                <a:lnTo>
                  <a:pt x="687857" y="169875"/>
                </a:lnTo>
                <a:lnTo>
                  <a:pt x="741896" y="169875"/>
                </a:lnTo>
                <a:lnTo>
                  <a:pt x="746188" y="151968"/>
                </a:lnTo>
                <a:lnTo>
                  <a:pt x="736873" y="126207"/>
                </a:lnTo>
                <a:lnTo>
                  <a:pt x="716381" y="114357"/>
                </a:lnTo>
                <a:lnTo>
                  <a:pt x="695889" y="107498"/>
                </a:lnTo>
                <a:lnTo>
                  <a:pt x="686574" y="96710"/>
                </a:lnTo>
                <a:lnTo>
                  <a:pt x="686574" y="85445"/>
                </a:lnTo>
                <a:lnTo>
                  <a:pt x="697572" y="82118"/>
                </a:lnTo>
                <a:lnTo>
                  <a:pt x="737990" y="82118"/>
                </a:lnTo>
                <a:lnTo>
                  <a:pt x="739787" y="61912"/>
                </a:lnTo>
                <a:lnTo>
                  <a:pt x="731685" y="60182"/>
                </a:lnTo>
                <a:lnTo>
                  <a:pt x="723126" y="58618"/>
                </a:lnTo>
                <a:lnTo>
                  <a:pt x="713561" y="57485"/>
                </a:lnTo>
                <a:lnTo>
                  <a:pt x="702437" y="57048"/>
                </a:lnTo>
                <a:close/>
              </a:path>
              <a:path w="1722120" h="194945">
                <a:moveTo>
                  <a:pt x="737990" y="82118"/>
                </a:moveTo>
                <a:lnTo>
                  <a:pt x="706793" y="82118"/>
                </a:lnTo>
                <a:lnTo>
                  <a:pt x="715402" y="82495"/>
                </a:lnTo>
                <a:lnTo>
                  <a:pt x="722907" y="83594"/>
                </a:lnTo>
                <a:lnTo>
                  <a:pt x="730029" y="85365"/>
                </a:lnTo>
                <a:lnTo>
                  <a:pt x="737489" y="87756"/>
                </a:lnTo>
                <a:lnTo>
                  <a:pt x="737990" y="82118"/>
                </a:lnTo>
                <a:close/>
              </a:path>
              <a:path w="1722120" h="194945">
                <a:moveTo>
                  <a:pt x="817003" y="85191"/>
                </a:moveTo>
                <a:lnTo>
                  <a:pt x="782713" y="85191"/>
                </a:lnTo>
                <a:lnTo>
                  <a:pt x="782713" y="152222"/>
                </a:lnTo>
                <a:lnTo>
                  <a:pt x="785453" y="169907"/>
                </a:lnTo>
                <a:lnTo>
                  <a:pt x="793494" y="183370"/>
                </a:lnTo>
                <a:lnTo>
                  <a:pt x="806572" y="191939"/>
                </a:lnTo>
                <a:lnTo>
                  <a:pt x="824420" y="194944"/>
                </a:lnTo>
                <a:lnTo>
                  <a:pt x="831688" y="194754"/>
                </a:lnTo>
                <a:lnTo>
                  <a:pt x="838234" y="194179"/>
                </a:lnTo>
                <a:lnTo>
                  <a:pt x="844205" y="193219"/>
                </a:lnTo>
                <a:lnTo>
                  <a:pt x="849744" y="191871"/>
                </a:lnTo>
                <a:lnTo>
                  <a:pt x="848862" y="168338"/>
                </a:lnTo>
                <a:lnTo>
                  <a:pt x="833119" y="168338"/>
                </a:lnTo>
                <a:lnTo>
                  <a:pt x="825099" y="166523"/>
                </a:lnTo>
                <a:lnTo>
                  <a:pt x="820170" y="161686"/>
                </a:lnTo>
                <a:lnTo>
                  <a:pt x="817687" y="154740"/>
                </a:lnTo>
                <a:lnTo>
                  <a:pt x="817003" y="146596"/>
                </a:lnTo>
                <a:lnTo>
                  <a:pt x="817003" y="85191"/>
                </a:lnTo>
                <a:close/>
              </a:path>
              <a:path w="1722120" h="194945">
                <a:moveTo>
                  <a:pt x="848728" y="164757"/>
                </a:moveTo>
                <a:lnTo>
                  <a:pt x="845146" y="167055"/>
                </a:lnTo>
                <a:lnTo>
                  <a:pt x="839254" y="168338"/>
                </a:lnTo>
                <a:lnTo>
                  <a:pt x="848862" y="168338"/>
                </a:lnTo>
                <a:lnTo>
                  <a:pt x="848728" y="164757"/>
                </a:lnTo>
                <a:close/>
              </a:path>
              <a:path w="1722120" h="194945">
                <a:moveTo>
                  <a:pt x="847445" y="60121"/>
                </a:moveTo>
                <a:lnTo>
                  <a:pt x="757389" y="60121"/>
                </a:lnTo>
                <a:lnTo>
                  <a:pt x="757389" y="85191"/>
                </a:lnTo>
                <a:lnTo>
                  <a:pt x="847445" y="85191"/>
                </a:lnTo>
                <a:lnTo>
                  <a:pt x="847445" y="60121"/>
                </a:lnTo>
                <a:close/>
              </a:path>
              <a:path w="1722120" h="194945">
                <a:moveTo>
                  <a:pt x="817003" y="22771"/>
                </a:moveTo>
                <a:lnTo>
                  <a:pt x="782713" y="33769"/>
                </a:lnTo>
                <a:lnTo>
                  <a:pt x="782713" y="60121"/>
                </a:lnTo>
                <a:lnTo>
                  <a:pt x="817003" y="60121"/>
                </a:lnTo>
                <a:lnTo>
                  <a:pt x="817003" y="22771"/>
                </a:lnTo>
                <a:close/>
              </a:path>
              <a:path w="1722120" h="194945">
                <a:moveTo>
                  <a:pt x="974259" y="82118"/>
                </a:moveTo>
                <a:lnTo>
                  <a:pt x="919746" y="82118"/>
                </a:lnTo>
                <a:lnTo>
                  <a:pt x="932906" y="83569"/>
                </a:lnTo>
                <a:lnTo>
                  <a:pt x="942157" y="88353"/>
                </a:lnTo>
                <a:lnTo>
                  <a:pt x="947619" y="97120"/>
                </a:lnTo>
                <a:lnTo>
                  <a:pt x="949413" y="110515"/>
                </a:lnTo>
                <a:lnTo>
                  <a:pt x="930490" y="110515"/>
                </a:lnTo>
                <a:lnTo>
                  <a:pt x="919365" y="110815"/>
                </a:lnTo>
                <a:lnTo>
                  <a:pt x="877205" y="124004"/>
                </a:lnTo>
                <a:lnTo>
                  <a:pt x="863714" y="155803"/>
                </a:lnTo>
                <a:lnTo>
                  <a:pt x="867636" y="172495"/>
                </a:lnTo>
                <a:lnTo>
                  <a:pt x="878009" y="184775"/>
                </a:lnTo>
                <a:lnTo>
                  <a:pt x="892748" y="192354"/>
                </a:lnTo>
                <a:lnTo>
                  <a:pt x="909764" y="194944"/>
                </a:lnTo>
                <a:lnTo>
                  <a:pt x="921590" y="193439"/>
                </a:lnTo>
                <a:lnTo>
                  <a:pt x="932984" y="189031"/>
                </a:lnTo>
                <a:lnTo>
                  <a:pt x="942938" y="181888"/>
                </a:lnTo>
                <a:lnTo>
                  <a:pt x="950442" y="172173"/>
                </a:lnTo>
                <a:lnTo>
                  <a:pt x="981488" y="172173"/>
                </a:lnTo>
                <a:lnTo>
                  <a:pt x="981381" y="169875"/>
                </a:lnTo>
                <a:lnTo>
                  <a:pt x="918210" y="169875"/>
                </a:lnTo>
                <a:lnTo>
                  <a:pt x="909629" y="168939"/>
                </a:lnTo>
                <a:lnTo>
                  <a:pt x="902727" y="166036"/>
                </a:lnTo>
                <a:lnTo>
                  <a:pt x="898127" y="161024"/>
                </a:lnTo>
                <a:lnTo>
                  <a:pt x="896454" y="153758"/>
                </a:lnTo>
                <a:lnTo>
                  <a:pt x="900252" y="141671"/>
                </a:lnTo>
                <a:lnTo>
                  <a:pt x="909759" y="134791"/>
                </a:lnTo>
                <a:lnTo>
                  <a:pt x="922145" y="131702"/>
                </a:lnTo>
                <a:lnTo>
                  <a:pt x="934580" y="130987"/>
                </a:lnTo>
                <a:lnTo>
                  <a:pt x="980637" y="130987"/>
                </a:lnTo>
                <a:lnTo>
                  <a:pt x="980551" y="111956"/>
                </a:lnTo>
                <a:lnTo>
                  <a:pt x="977405" y="87491"/>
                </a:lnTo>
                <a:lnTo>
                  <a:pt x="974259" y="82118"/>
                </a:lnTo>
                <a:close/>
              </a:path>
              <a:path w="1722120" h="194945">
                <a:moveTo>
                  <a:pt x="981488" y="172173"/>
                </a:moveTo>
                <a:lnTo>
                  <a:pt x="950950" y="172173"/>
                </a:lnTo>
                <a:lnTo>
                  <a:pt x="951204" y="176275"/>
                </a:lnTo>
                <a:lnTo>
                  <a:pt x="951204" y="184975"/>
                </a:lnTo>
                <a:lnTo>
                  <a:pt x="952487" y="191871"/>
                </a:lnTo>
                <a:lnTo>
                  <a:pt x="982675" y="191871"/>
                </a:lnTo>
                <a:lnTo>
                  <a:pt x="982149" y="184364"/>
                </a:lnTo>
                <a:lnTo>
                  <a:pt x="981679" y="176275"/>
                </a:lnTo>
                <a:lnTo>
                  <a:pt x="981488" y="172173"/>
                </a:lnTo>
                <a:close/>
              </a:path>
              <a:path w="1722120" h="194945">
                <a:moveTo>
                  <a:pt x="980637" y="130987"/>
                </a:moveTo>
                <a:lnTo>
                  <a:pt x="949413" y="130987"/>
                </a:lnTo>
                <a:lnTo>
                  <a:pt x="949085" y="138499"/>
                </a:lnTo>
                <a:lnTo>
                  <a:pt x="947942" y="145602"/>
                </a:lnTo>
                <a:lnTo>
                  <a:pt x="918210" y="169875"/>
                </a:lnTo>
                <a:lnTo>
                  <a:pt x="981381" y="169875"/>
                </a:lnTo>
                <a:lnTo>
                  <a:pt x="981138" y="162458"/>
                </a:lnTo>
                <a:lnTo>
                  <a:pt x="980891" y="152176"/>
                </a:lnTo>
                <a:lnTo>
                  <a:pt x="980766" y="145602"/>
                </a:lnTo>
                <a:lnTo>
                  <a:pt x="980637" y="130987"/>
                </a:lnTo>
                <a:close/>
              </a:path>
              <a:path w="1722120" h="194945">
                <a:moveTo>
                  <a:pt x="923836" y="57048"/>
                </a:moveTo>
                <a:lnTo>
                  <a:pt x="912401" y="57743"/>
                </a:lnTo>
                <a:lnTo>
                  <a:pt x="900461" y="59734"/>
                </a:lnTo>
                <a:lnTo>
                  <a:pt x="888760" y="62877"/>
                </a:lnTo>
                <a:lnTo>
                  <a:pt x="878039" y="67030"/>
                </a:lnTo>
                <a:lnTo>
                  <a:pt x="879068" y="96456"/>
                </a:lnTo>
                <a:lnTo>
                  <a:pt x="888226" y="90546"/>
                </a:lnTo>
                <a:lnTo>
                  <a:pt x="898250" y="86025"/>
                </a:lnTo>
                <a:lnTo>
                  <a:pt x="908852" y="83135"/>
                </a:lnTo>
                <a:lnTo>
                  <a:pt x="919746" y="82118"/>
                </a:lnTo>
                <a:lnTo>
                  <a:pt x="974259" y="82118"/>
                </a:lnTo>
                <a:lnTo>
                  <a:pt x="967297" y="70227"/>
                </a:lnTo>
                <a:lnTo>
                  <a:pt x="949656" y="60255"/>
                </a:lnTo>
                <a:lnTo>
                  <a:pt x="923836" y="57048"/>
                </a:lnTo>
                <a:close/>
              </a:path>
              <a:path w="1722120" h="194945">
                <a:moveTo>
                  <a:pt x="1045400" y="60121"/>
                </a:moveTo>
                <a:lnTo>
                  <a:pt x="1012913" y="60121"/>
                </a:lnTo>
                <a:lnTo>
                  <a:pt x="1012913" y="191871"/>
                </a:lnTo>
                <a:lnTo>
                  <a:pt x="1047191" y="191871"/>
                </a:lnTo>
                <a:lnTo>
                  <a:pt x="1047191" y="127406"/>
                </a:lnTo>
                <a:lnTo>
                  <a:pt x="1048418" y="113444"/>
                </a:lnTo>
                <a:lnTo>
                  <a:pt x="1052979" y="99196"/>
                </a:lnTo>
                <a:lnTo>
                  <a:pt x="1062193" y="88115"/>
                </a:lnTo>
                <a:lnTo>
                  <a:pt x="1077379" y="83654"/>
                </a:lnTo>
                <a:lnTo>
                  <a:pt x="1129105" y="83654"/>
                </a:lnTo>
                <a:lnTo>
                  <a:pt x="1126332" y="78028"/>
                </a:lnTo>
                <a:lnTo>
                  <a:pt x="1045400" y="78028"/>
                </a:lnTo>
                <a:lnTo>
                  <a:pt x="1045400" y="60121"/>
                </a:lnTo>
                <a:close/>
              </a:path>
              <a:path w="1722120" h="194945">
                <a:moveTo>
                  <a:pt x="1129105" y="83654"/>
                </a:moveTo>
                <a:lnTo>
                  <a:pt x="1077379" y="83654"/>
                </a:lnTo>
                <a:lnTo>
                  <a:pt x="1090137" y="87305"/>
                </a:lnTo>
                <a:lnTo>
                  <a:pt x="1096759" y="96546"/>
                </a:lnTo>
                <a:lnTo>
                  <a:pt x="1099256" y="108809"/>
                </a:lnTo>
                <a:lnTo>
                  <a:pt x="1099642" y="121526"/>
                </a:lnTo>
                <a:lnTo>
                  <a:pt x="1099642" y="191871"/>
                </a:lnTo>
                <a:lnTo>
                  <a:pt x="1133919" y="191871"/>
                </a:lnTo>
                <a:lnTo>
                  <a:pt x="1133919" y="108724"/>
                </a:lnTo>
                <a:lnTo>
                  <a:pt x="1131305" y="88115"/>
                </a:lnTo>
                <a:lnTo>
                  <a:pt x="1129105" y="83654"/>
                </a:lnTo>
                <a:close/>
              </a:path>
              <a:path w="1722120" h="194945">
                <a:moveTo>
                  <a:pt x="1089152" y="57048"/>
                </a:moveTo>
                <a:lnTo>
                  <a:pt x="1076351" y="58204"/>
                </a:lnTo>
                <a:lnTo>
                  <a:pt x="1064844" y="61880"/>
                </a:lnTo>
                <a:lnTo>
                  <a:pt x="1054679" y="68385"/>
                </a:lnTo>
                <a:lnTo>
                  <a:pt x="1045908" y="78028"/>
                </a:lnTo>
                <a:lnTo>
                  <a:pt x="1126332" y="78028"/>
                </a:lnTo>
                <a:lnTo>
                  <a:pt x="1123241" y="71761"/>
                </a:lnTo>
                <a:lnTo>
                  <a:pt x="1109316" y="60950"/>
                </a:lnTo>
                <a:lnTo>
                  <a:pt x="1089152" y="57048"/>
                </a:lnTo>
                <a:close/>
              </a:path>
              <a:path w="1722120" h="194945">
                <a:moveTo>
                  <a:pt x="1223010" y="57048"/>
                </a:moveTo>
                <a:lnTo>
                  <a:pt x="1195673" y="62360"/>
                </a:lnTo>
                <a:lnTo>
                  <a:pt x="1175702" y="76908"/>
                </a:lnTo>
                <a:lnTo>
                  <a:pt x="1163456" y="98603"/>
                </a:lnTo>
                <a:lnTo>
                  <a:pt x="1159294" y="125361"/>
                </a:lnTo>
                <a:lnTo>
                  <a:pt x="1163368" y="153180"/>
                </a:lnTo>
                <a:lnTo>
                  <a:pt x="1175575" y="175217"/>
                </a:lnTo>
                <a:lnTo>
                  <a:pt x="1195887" y="189721"/>
                </a:lnTo>
                <a:lnTo>
                  <a:pt x="1224280" y="194944"/>
                </a:lnTo>
                <a:lnTo>
                  <a:pt x="1234170" y="194696"/>
                </a:lnTo>
                <a:lnTo>
                  <a:pt x="1242958" y="193921"/>
                </a:lnTo>
                <a:lnTo>
                  <a:pt x="1250979" y="192571"/>
                </a:lnTo>
                <a:lnTo>
                  <a:pt x="1258570" y="190601"/>
                </a:lnTo>
                <a:lnTo>
                  <a:pt x="1257365" y="168338"/>
                </a:lnTo>
                <a:lnTo>
                  <a:pt x="1230680" y="168338"/>
                </a:lnTo>
                <a:lnTo>
                  <a:pt x="1214976" y="165041"/>
                </a:lnTo>
                <a:lnTo>
                  <a:pt x="1203880" y="155965"/>
                </a:lnTo>
                <a:lnTo>
                  <a:pt x="1197294" y="142331"/>
                </a:lnTo>
                <a:lnTo>
                  <a:pt x="1195120" y="125361"/>
                </a:lnTo>
                <a:lnTo>
                  <a:pt x="1197570" y="108375"/>
                </a:lnTo>
                <a:lnTo>
                  <a:pt x="1204552" y="95202"/>
                </a:lnTo>
                <a:lnTo>
                  <a:pt x="1215517" y="86681"/>
                </a:lnTo>
                <a:lnTo>
                  <a:pt x="1229918" y="83654"/>
                </a:lnTo>
                <a:lnTo>
                  <a:pt x="1253746" y="83654"/>
                </a:lnTo>
                <a:lnTo>
                  <a:pt x="1256258" y="61404"/>
                </a:lnTo>
                <a:lnTo>
                  <a:pt x="1249013" y="59534"/>
                </a:lnTo>
                <a:lnTo>
                  <a:pt x="1241263" y="58169"/>
                </a:lnTo>
                <a:lnTo>
                  <a:pt x="1232698" y="57332"/>
                </a:lnTo>
                <a:lnTo>
                  <a:pt x="1223010" y="57048"/>
                </a:lnTo>
                <a:close/>
              </a:path>
              <a:path w="1722120" h="194945">
                <a:moveTo>
                  <a:pt x="1257033" y="162204"/>
                </a:moveTo>
                <a:lnTo>
                  <a:pt x="1251795" y="164239"/>
                </a:lnTo>
                <a:lnTo>
                  <a:pt x="1245290" y="166228"/>
                </a:lnTo>
                <a:lnTo>
                  <a:pt x="1238068" y="167739"/>
                </a:lnTo>
                <a:lnTo>
                  <a:pt x="1230680" y="168338"/>
                </a:lnTo>
                <a:lnTo>
                  <a:pt x="1257365" y="168338"/>
                </a:lnTo>
                <a:lnTo>
                  <a:pt x="1257033" y="162204"/>
                </a:lnTo>
                <a:close/>
              </a:path>
              <a:path w="1722120" h="194945">
                <a:moveTo>
                  <a:pt x="1253746" y="83654"/>
                </a:moveTo>
                <a:lnTo>
                  <a:pt x="1240396" y="83654"/>
                </a:lnTo>
                <a:lnTo>
                  <a:pt x="1247051" y="85699"/>
                </a:lnTo>
                <a:lnTo>
                  <a:pt x="1253197" y="88518"/>
                </a:lnTo>
                <a:lnTo>
                  <a:pt x="1253746" y="83654"/>
                </a:lnTo>
                <a:close/>
              </a:path>
              <a:path w="1722120" h="194945">
                <a:moveTo>
                  <a:pt x="1331709" y="57048"/>
                </a:moveTo>
                <a:lnTo>
                  <a:pt x="1304886" y="62561"/>
                </a:lnTo>
                <a:lnTo>
                  <a:pt x="1285784" y="77549"/>
                </a:lnTo>
                <a:lnTo>
                  <a:pt x="1274357" y="99685"/>
                </a:lnTo>
                <a:lnTo>
                  <a:pt x="1270558" y="126644"/>
                </a:lnTo>
                <a:lnTo>
                  <a:pt x="1275197" y="155554"/>
                </a:lnTo>
                <a:lnTo>
                  <a:pt x="1288662" y="177006"/>
                </a:lnTo>
                <a:lnTo>
                  <a:pt x="1310281" y="190352"/>
                </a:lnTo>
                <a:lnTo>
                  <a:pt x="1339380" y="194944"/>
                </a:lnTo>
                <a:lnTo>
                  <a:pt x="1352467" y="194277"/>
                </a:lnTo>
                <a:lnTo>
                  <a:pt x="1364234" y="192290"/>
                </a:lnTo>
                <a:lnTo>
                  <a:pt x="1374895" y="189008"/>
                </a:lnTo>
                <a:lnTo>
                  <a:pt x="1384668" y="184454"/>
                </a:lnTo>
                <a:lnTo>
                  <a:pt x="1384668" y="169875"/>
                </a:lnTo>
                <a:lnTo>
                  <a:pt x="1340916" y="169875"/>
                </a:lnTo>
                <a:lnTo>
                  <a:pt x="1326298" y="167664"/>
                </a:lnTo>
                <a:lnTo>
                  <a:pt x="1314727" y="161207"/>
                </a:lnTo>
                <a:lnTo>
                  <a:pt x="1306850" y="150769"/>
                </a:lnTo>
                <a:lnTo>
                  <a:pt x="1303312" y="136613"/>
                </a:lnTo>
                <a:lnTo>
                  <a:pt x="1394383" y="136613"/>
                </a:lnTo>
                <a:lnTo>
                  <a:pt x="1392226" y="113080"/>
                </a:lnTo>
                <a:lnTo>
                  <a:pt x="1303312" y="113080"/>
                </a:lnTo>
                <a:lnTo>
                  <a:pt x="1306018" y="100795"/>
                </a:lnTo>
                <a:lnTo>
                  <a:pt x="1311913" y="90979"/>
                </a:lnTo>
                <a:lnTo>
                  <a:pt x="1321117" y="84473"/>
                </a:lnTo>
                <a:lnTo>
                  <a:pt x="1333754" y="82118"/>
                </a:lnTo>
                <a:lnTo>
                  <a:pt x="1382396" y="82118"/>
                </a:lnTo>
                <a:lnTo>
                  <a:pt x="1381372" y="79562"/>
                </a:lnTo>
                <a:lnTo>
                  <a:pt x="1362119" y="63004"/>
                </a:lnTo>
                <a:lnTo>
                  <a:pt x="1331709" y="57048"/>
                </a:lnTo>
                <a:close/>
              </a:path>
              <a:path w="1722120" h="194945">
                <a:moveTo>
                  <a:pt x="1384668" y="156578"/>
                </a:moveTo>
                <a:lnTo>
                  <a:pt x="1374771" y="161677"/>
                </a:lnTo>
                <a:lnTo>
                  <a:pt x="1364230" y="165912"/>
                </a:lnTo>
                <a:lnTo>
                  <a:pt x="1352971" y="168804"/>
                </a:lnTo>
                <a:lnTo>
                  <a:pt x="1340916" y="169875"/>
                </a:lnTo>
                <a:lnTo>
                  <a:pt x="1384668" y="169875"/>
                </a:lnTo>
                <a:lnTo>
                  <a:pt x="1384668" y="156578"/>
                </a:lnTo>
                <a:close/>
              </a:path>
              <a:path w="1722120" h="194945">
                <a:moveTo>
                  <a:pt x="1382396" y="82118"/>
                </a:moveTo>
                <a:lnTo>
                  <a:pt x="1333754" y="82118"/>
                </a:lnTo>
                <a:lnTo>
                  <a:pt x="1346062" y="84618"/>
                </a:lnTo>
                <a:lnTo>
                  <a:pt x="1354508" y="91365"/>
                </a:lnTo>
                <a:lnTo>
                  <a:pt x="1359550" y="101229"/>
                </a:lnTo>
                <a:lnTo>
                  <a:pt x="1361643" y="113080"/>
                </a:lnTo>
                <a:lnTo>
                  <a:pt x="1392226" y="113080"/>
                </a:lnTo>
                <a:lnTo>
                  <a:pt x="1391463" y="104754"/>
                </a:lnTo>
                <a:lnTo>
                  <a:pt x="1382396" y="82118"/>
                </a:lnTo>
                <a:close/>
              </a:path>
              <a:path w="1722120" h="194945">
                <a:moveTo>
                  <a:pt x="1455280" y="156057"/>
                </a:moveTo>
                <a:lnTo>
                  <a:pt x="1419466" y="156057"/>
                </a:lnTo>
                <a:lnTo>
                  <a:pt x="1419466" y="191871"/>
                </a:lnTo>
                <a:lnTo>
                  <a:pt x="1455280" y="191871"/>
                </a:lnTo>
                <a:lnTo>
                  <a:pt x="1455280" y="156057"/>
                </a:lnTo>
                <a:close/>
              </a:path>
              <a:path w="1722120" h="194945">
                <a:moveTo>
                  <a:pt x="1543253" y="57048"/>
                </a:moveTo>
                <a:lnTo>
                  <a:pt x="1515924" y="62360"/>
                </a:lnTo>
                <a:lnTo>
                  <a:pt x="1495956" y="76908"/>
                </a:lnTo>
                <a:lnTo>
                  <a:pt x="1483711" y="98603"/>
                </a:lnTo>
                <a:lnTo>
                  <a:pt x="1479550" y="125361"/>
                </a:lnTo>
                <a:lnTo>
                  <a:pt x="1483624" y="153180"/>
                </a:lnTo>
                <a:lnTo>
                  <a:pt x="1495831" y="175217"/>
                </a:lnTo>
                <a:lnTo>
                  <a:pt x="1516143" y="189721"/>
                </a:lnTo>
                <a:lnTo>
                  <a:pt x="1544535" y="194944"/>
                </a:lnTo>
                <a:lnTo>
                  <a:pt x="1554426" y="194696"/>
                </a:lnTo>
                <a:lnTo>
                  <a:pt x="1563212" y="193921"/>
                </a:lnTo>
                <a:lnTo>
                  <a:pt x="1571230" y="192571"/>
                </a:lnTo>
                <a:lnTo>
                  <a:pt x="1578813" y="190601"/>
                </a:lnTo>
                <a:lnTo>
                  <a:pt x="1577618" y="168338"/>
                </a:lnTo>
                <a:lnTo>
                  <a:pt x="1550936" y="168338"/>
                </a:lnTo>
                <a:lnTo>
                  <a:pt x="1535232" y="165041"/>
                </a:lnTo>
                <a:lnTo>
                  <a:pt x="1524136" y="155965"/>
                </a:lnTo>
                <a:lnTo>
                  <a:pt x="1517550" y="142331"/>
                </a:lnTo>
                <a:lnTo>
                  <a:pt x="1515376" y="125361"/>
                </a:lnTo>
                <a:lnTo>
                  <a:pt x="1517825" y="108375"/>
                </a:lnTo>
                <a:lnTo>
                  <a:pt x="1524806" y="95202"/>
                </a:lnTo>
                <a:lnTo>
                  <a:pt x="1535768" y="86681"/>
                </a:lnTo>
                <a:lnTo>
                  <a:pt x="1550162" y="83654"/>
                </a:lnTo>
                <a:lnTo>
                  <a:pt x="1574002" y="83654"/>
                </a:lnTo>
                <a:lnTo>
                  <a:pt x="1576514" y="61404"/>
                </a:lnTo>
                <a:lnTo>
                  <a:pt x="1569268" y="59534"/>
                </a:lnTo>
                <a:lnTo>
                  <a:pt x="1561517" y="58169"/>
                </a:lnTo>
                <a:lnTo>
                  <a:pt x="1552949" y="57332"/>
                </a:lnTo>
                <a:lnTo>
                  <a:pt x="1543253" y="57048"/>
                </a:lnTo>
                <a:close/>
              </a:path>
              <a:path w="1722120" h="194945">
                <a:moveTo>
                  <a:pt x="1577289" y="162204"/>
                </a:moveTo>
                <a:lnTo>
                  <a:pt x="1572051" y="164239"/>
                </a:lnTo>
                <a:lnTo>
                  <a:pt x="1565546" y="166228"/>
                </a:lnTo>
                <a:lnTo>
                  <a:pt x="1558324" y="167739"/>
                </a:lnTo>
                <a:lnTo>
                  <a:pt x="1550936" y="168338"/>
                </a:lnTo>
                <a:lnTo>
                  <a:pt x="1577618" y="168338"/>
                </a:lnTo>
                <a:lnTo>
                  <a:pt x="1577289" y="162204"/>
                </a:lnTo>
                <a:close/>
              </a:path>
              <a:path w="1722120" h="194945">
                <a:moveTo>
                  <a:pt x="1574002" y="83654"/>
                </a:moveTo>
                <a:lnTo>
                  <a:pt x="1560652" y="83654"/>
                </a:lnTo>
                <a:lnTo>
                  <a:pt x="1567307" y="85699"/>
                </a:lnTo>
                <a:lnTo>
                  <a:pt x="1573453" y="88518"/>
                </a:lnTo>
                <a:lnTo>
                  <a:pt x="1574002" y="83654"/>
                </a:lnTo>
                <a:close/>
              </a:path>
              <a:path w="1722120" h="194945">
                <a:moveTo>
                  <a:pt x="1635023" y="0"/>
                </a:moveTo>
                <a:lnTo>
                  <a:pt x="1600746" y="0"/>
                </a:lnTo>
                <a:lnTo>
                  <a:pt x="1600746" y="191871"/>
                </a:lnTo>
                <a:lnTo>
                  <a:pt x="1635023" y="191871"/>
                </a:lnTo>
                <a:lnTo>
                  <a:pt x="1635023" y="127406"/>
                </a:lnTo>
                <a:lnTo>
                  <a:pt x="1636250" y="113444"/>
                </a:lnTo>
                <a:lnTo>
                  <a:pt x="1640811" y="99196"/>
                </a:lnTo>
                <a:lnTo>
                  <a:pt x="1650025" y="88115"/>
                </a:lnTo>
                <a:lnTo>
                  <a:pt x="1665211" y="83654"/>
                </a:lnTo>
                <a:lnTo>
                  <a:pt x="1716935" y="83654"/>
                </a:lnTo>
                <a:lnTo>
                  <a:pt x="1714160" y="78028"/>
                </a:lnTo>
                <a:lnTo>
                  <a:pt x="1635023" y="78028"/>
                </a:lnTo>
                <a:lnTo>
                  <a:pt x="1635023" y="0"/>
                </a:lnTo>
                <a:close/>
              </a:path>
              <a:path w="1722120" h="194945">
                <a:moveTo>
                  <a:pt x="1716935" y="83654"/>
                </a:moveTo>
                <a:lnTo>
                  <a:pt x="1665211" y="83654"/>
                </a:lnTo>
                <a:lnTo>
                  <a:pt x="1677974" y="87305"/>
                </a:lnTo>
                <a:lnTo>
                  <a:pt x="1684596" y="96546"/>
                </a:lnTo>
                <a:lnTo>
                  <a:pt x="1687090" y="108809"/>
                </a:lnTo>
                <a:lnTo>
                  <a:pt x="1687474" y="121526"/>
                </a:lnTo>
                <a:lnTo>
                  <a:pt x="1687474" y="191871"/>
                </a:lnTo>
                <a:lnTo>
                  <a:pt x="1721751" y="191871"/>
                </a:lnTo>
                <a:lnTo>
                  <a:pt x="1721751" y="108724"/>
                </a:lnTo>
                <a:lnTo>
                  <a:pt x="1719135" y="88115"/>
                </a:lnTo>
                <a:lnTo>
                  <a:pt x="1716935" y="83654"/>
                </a:lnTo>
                <a:close/>
              </a:path>
              <a:path w="1722120" h="194945">
                <a:moveTo>
                  <a:pt x="1676984" y="57048"/>
                </a:moveTo>
                <a:lnTo>
                  <a:pt x="1664176" y="58528"/>
                </a:lnTo>
                <a:lnTo>
                  <a:pt x="1652804" y="62742"/>
                </a:lnTo>
                <a:lnTo>
                  <a:pt x="1643160" y="69355"/>
                </a:lnTo>
                <a:lnTo>
                  <a:pt x="1635531" y="78028"/>
                </a:lnTo>
                <a:lnTo>
                  <a:pt x="1714160" y="78028"/>
                </a:lnTo>
                <a:lnTo>
                  <a:pt x="1711069" y="71761"/>
                </a:lnTo>
                <a:lnTo>
                  <a:pt x="1697143" y="60950"/>
                </a:lnTo>
                <a:lnTo>
                  <a:pt x="1676984" y="57048"/>
                </a:lnTo>
                <a:close/>
              </a:path>
            </a:pathLst>
          </a:custGeom>
          <a:solidFill>
            <a:srgbClr val="0070BA"/>
          </a:solidFill>
        </p:spPr>
        <p:txBody>
          <a:bodyPr wrap="square" lIns="0" tIns="0" rIns="0" bIns="0" rtlCol="0"/>
          <a:lstStyle/>
          <a:p>
            <a:endParaRPr sz="1154"/>
          </a:p>
        </p:txBody>
      </p:sp>
      <p:sp>
        <p:nvSpPr>
          <p:cNvPr id="9" name="object 9"/>
          <p:cNvSpPr/>
          <p:nvPr/>
        </p:nvSpPr>
        <p:spPr>
          <a:xfrm>
            <a:off x="7015941" y="6206101"/>
            <a:ext cx="785168" cy="125024"/>
          </a:xfrm>
          <a:custGeom>
            <a:avLst/>
            <a:gdLst/>
            <a:ahLst/>
            <a:cxnLst/>
            <a:rect l="l" t="t" r="r" b="b"/>
            <a:pathLst>
              <a:path w="1224279" h="194945">
                <a:moveTo>
                  <a:pt x="99263" y="13296"/>
                </a:moveTo>
                <a:lnTo>
                  <a:pt x="0" y="13296"/>
                </a:lnTo>
                <a:lnTo>
                  <a:pt x="0" y="191871"/>
                </a:lnTo>
                <a:lnTo>
                  <a:pt x="35814" y="191871"/>
                </a:lnTo>
                <a:lnTo>
                  <a:pt x="35814" y="113588"/>
                </a:lnTo>
                <a:lnTo>
                  <a:pt x="96189" y="113588"/>
                </a:lnTo>
                <a:lnTo>
                  <a:pt x="96189" y="85445"/>
                </a:lnTo>
                <a:lnTo>
                  <a:pt x="35814" y="85445"/>
                </a:lnTo>
                <a:lnTo>
                  <a:pt x="35814" y="41440"/>
                </a:lnTo>
                <a:lnTo>
                  <a:pt x="99263" y="41440"/>
                </a:lnTo>
                <a:lnTo>
                  <a:pt x="99263" y="13296"/>
                </a:lnTo>
                <a:close/>
              </a:path>
              <a:path w="1224279" h="194945">
                <a:moveTo>
                  <a:pt x="176860" y="57048"/>
                </a:moveTo>
                <a:lnTo>
                  <a:pt x="150039" y="62561"/>
                </a:lnTo>
                <a:lnTo>
                  <a:pt x="130941" y="77547"/>
                </a:lnTo>
                <a:lnTo>
                  <a:pt x="119519" y="99680"/>
                </a:lnTo>
                <a:lnTo>
                  <a:pt x="115722" y="126631"/>
                </a:lnTo>
                <a:lnTo>
                  <a:pt x="120358" y="155549"/>
                </a:lnTo>
                <a:lnTo>
                  <a:pt x="133819" y="177004"/>
                </a:lnTo>
                <a:lnTo>
                  <a:pt x="155434" y="190352"/>
                </a:lnTo>
                <a:lnTo>
                  <a:pt x="184531" y="194945"/>
                </a:lnTo>
                <a:lnTo>
                  <a:pt x="197618" y="194277"/>
                </a:lnTo>
                <a:lnTo>
                  <a:pt x="209384" y="192290"/>
                </a:lnTo>
                <a:lnTo>
                  <a:pt x="220046" y="189008"/>
                </a:lnTo>
                <a:lnTo>
                  <a:pt x="229819" y="184454"/>
                </a:lnTo>
                <a:lnTo>
                  <a:pt x="229819" y="169875"/>
                </a:lnTo>
                <a:lnTo>
                  <a:pt x="186067" y="169875"/>
                </a:lnTo>
                <a:lnTo>
                  <a:pt x="171449" y="167664"/>
                </a:lnTo>
                <a:lnTo>
                  <a:pt x="159878" y="161207"/>
                </a:lnTo>
                <a:lnTo>
                  <a:pt x="152000" y="150769"/>
                </a:lnTo>
                <a:lnTo>
                  <a:pt x="148463" y="136613"/>
                </a:lnTo>
                <a:lnTo>
                  <a:pt x="239534" y="136613"/>
                </a:lnTo>
                <a:lnTo>
                  <a:pt x="237376" y="113068"/>
                </a:lnTo>
                <a:lnTo>
                  <a:pt x="148463" y="113068"/>
                </a:lnTo>
                <a:lnTo>
                  <a:pt x="151169" y="100784"/>
                </a:lnTo>
                <a:lnTo>
                  <a:pt x="157064" y="90973"/>
                </a:lnTo>
                <a:lnTo>
                  <a:pt x="166268" y="84471"/>
                </a:lnTo>
                <a:lnTo>
                  <a:pt x="178904" y="82118"/>
                </a:lnTo>
                <a:lnTo>
                  <a:pt x="227547" y="82118"/>
                </a:lnTo>
                <a:lnTo>
                  <a:pt x="226523" y="79562"/>
                </a:lnTo>
                <a:lnTo>
                  <a:pt x="207269" y="63004"/>
                </a:lnTo>
                <a:lnTo>
                  <a:pt x="176860" y="57048"/>
                </a:lnTo>
                <a:close/>
              </a:path>
              <a:path w="1224279" h="194945">
                <a:moveTo>
                  <a:pt x="229819" y="156565"/>
                </a:moveTo>
                <a:lnTo>
                  <a:pt x="219927" y="161667"/>
                </a:lnTo>
                <a:lnTo>
                  <a:pt x="209386" y="165906"/>
                </a:lnTo>
                <a:lnTo>
                  <a:pt x="198124" y="168802"/>
                </a:lnTo>
                <a:lnTo>
                  <a:pt x="186067" y="169875"/>
                </a:lnTo>
                <a:lnTo>
                  <a:pt x="229819" y="169875"/>
                </a:lnTo>
                <a:lnTo>
                  <a:pt x="229819" y="156565"/>
                </a:lnTo>
                <a:close/>
              </a:path>
              <a:path w="1224279" h="194945">
                <a:moveTo>
                  <a:pt x="227547" y="82118"/>
                </a:moveTo>
                <a:lnTo>
                  <a:pt x="178904" y="82118"/>
                </a:lnTo>
                <a:lnTo>
                  <a:pt x="191213" y="84616"/>
                </a:lnTo>
                <a:lnTo>
                  <a:pt x="199659" y="91359"/>
                </a:lnTo>
                <a:lnTo>
                  <a:pt x="204700" y="101218"/>
                </a:lnTo>
                <a:lnTo>
                  <a:pt x="206794" y="113068"/>
                </a:lnTo>
                <a:lnTo>
                  <a:pt x="237376" y="113068"/>
                </a:lnTo>
                <a:lnTo>
                  <a:pt x="236614" y="104754"/>
                </a:lnTo>
                <a:lnTo>
                  <a:pt x="227547" y="82118"/>
                </a:lnTo>
                <a:close/>
              </a:path>
              <a:path w="1224279" h="194945">
                <a:moveTo>
                  <a:pt x="296189" y="60121"/>
                </a:moveTo>
                <a:lnTo>
                  <a:pt x="265734" y="60121"/>
                </a:lnTo>
                <a:lnTo>
                  <a:pt x="265734" y="191871"/>
                </a:lnTo>
                <a:lnTo>
                  <a:pt x="300024" y="191871"/>
                </a:lnTo>
                <a:lnTo>
                  <a:pt x="300024" y="143522"/>
                </a:lnTo>
                <a:lnTo>
                  <a:pt x="300460" y="127138"/>
                </a:lnTo>
                <a:lnTo>
                  <a:pt x="303509" y="109554"/>
                </a:lnTo>
                <a:lnTo>
                  <a:pt x="311785" y="95522"/>
                </a:lnTo>
                <a:lnTo>
                  <a:pt x="327187" y="90043"/>
                </a:lnTo>
                <a:lnTo>
                  <a:pt x="296189" y="90043"/>
                </a:lnTo>
                <a:lnTo>
                  <a:pt x="296189" y="60121"/>
                </a:lnTo>
                <a:close/>
              </a:path>
              <a:path w="1224279" h="194945">
                <a:moveTo>
                  <a:pt x="343255" y="89789"/>
                </a:moveTo>
                <a:lnTo>
                  <a:pt x="334048" y="89789"/>
                </a:lnTo>
                <a:lnTo>
                  <a:pt x="340182" y="90817"/>
                </a:lnTo>
                <a:lnTo>
                  <a:pt x="343255" y="92608"/>
                </a:lnTo>
                <a:lnTo>
                  <a:pt x="343255" y="89789"/>
                </a:lnTo>
                <a:close/>
              </a:path>
              <a:path w="1224279" h="194945">
                <a:moveTo>
                  <a:pt x="339674" y="57048"/>
                </a:moveTo>
                <a:lnTo>
                  <a:pt x="332765" y="57048"/>
                </a:lnTo>
                <a:lnTo>
                  <a:pt x="318714" y="60478"/>
                </a:lnTo>
                <a:lnTo>
                  <a:pt x="307635" y="68945"/>
                </a:lnTo>
                <a:lnTo>
                  <a:pt x="300104" y="79711"/>
                </a:lnTo>
                <a:lnTo>
                  <a:pt x="296697" y="90043"/>
                </a:lnTo>
                <a:lnTo>
                  <a:pt x="327187" y="90043"/>
                </a:lnTo>
                <a:lnTo>
                  <a:pt x="327901" y="89789"/>
                </a:lnTo>
                <a:lnTo>
                  <a:pt x="343255" y="89789"/>
                </a:lnTo>
                <a:lnTo>
                  <a:pt x="343255" y="58064"/>
                </a:lnTo>
                <a:lnTo>
                  <a:pt x="339674" y="57048"/>
                </a:lnTo>
                <a:close/>
              </a:path>
              <a:path w="1224279" h="194945">
                <a:moveTo>
                  <a:pt x="394474" y="60121"/>
                </a:moveTo>
                <a:lnTo>
                  <a:pt x="361988" y="60121"/>
                </a:lnTo>
                <a:lnTo>
                  <a:pt x="361988" y="191871"/>
                </a:lnTo>
                <a:lnTo>
                  <a:pt x="396265" y="191871"/>
                </a:lnTo>
                <a:lnTo>
                  <a:pt x="396265" y="127406"/>
                </a:lnTo>
                <a:lnTo>
                  <a:pt x="397492" y="113444"/>
                </a:lnTo>
                <a:lnTo>
                  <a:pt x="402053" y="99196"/>
                </a:lnTo>
                <a:lnTo>
                  <a:pt x="411267" y="88115"/>
                </a:lnTo>
                <a:lnTo>
                  <a:pt x="426453" y="83654"/>
                </a:lnTo>
                <a:lnTo>
                  <a:pt x="478180" y="83654"/>
                </a:lnTo>
                <a:lnTo>
                  <a:pt x="475405" y="78028"/>
                </a:lnTo>
                <a:lnTo>
                  <a:pt x="394474" y="78028"/>
                </a:lnTo>
                <a:lnTo>
                  <a:pt x="394474" y="60121"/>
                </a:lnTo>
                <a:close/>
              </a:path>
              <a:path w="1224279" h="194945">
                <a:moveTo>
                  <a:pt x="478180" y="83654"/>
                </a:moveTo>
                <a:lnTo>
                  <a:pt x="426453" y="83654"/>
                </a:lnTo>
                <a:lnTo>
                  <a:pt x="439216" y="87303"/>
                </a:lnTo>
                <a:lnTo>
                  <a:pt x="445838" y="96540"/>
                </a:lnTo>
                <a:lnTo>
                  <a:pt x="448332" y="108799"/>
                </a:lnTo>
                <a:lnTo>
                  <a:pt x="448716" y="121513"/>
                </a:lnTo>
                <a:lnTo>
                  <a:pt x="448716" y="191871"/>
                </a:lnTo>
                <a:lnTo>
                  <a:pt x="482993" y="191871"/>
                </a:lnTo>
                <a:lnTo>
                  <a:pt x="482993" y="108724"/>
                </a:lnTo>
                <a:lnTo>
                  <a:pt x="480380" y="88115"/>
                </a:lnTo>
                <a:lnTo>
                  <a:pt x="478180" y="83654"/>
                </a:lnTo>
                <a:close/>
              </a:path>
              <a:path w="1224279" h="194945">
                <a:moveTo>
                  <a:pt x="438226" y="57048"/>
                </a:moveTo>
                <a:lnTo>
                  <a:pt x="425427" y="58203"/>
                </a:lnTo>
                <a:lnTo>
                  <a:pt x="413923" y="61875"/>
                </a:lnTo>
                <a:lnTo>
                  <a:pt x="403759" y="68380"/>
                </a:lnTo>
                <a:lnTo>
                  <a:pt x="394982" y="78028"/>
                </a:lnTo>
                <a:lnTo>
                  <a:pt x="475405" y="78028"/>
                </a:lnTo>
                <a:lnTo>
                  <a:pt x="472311" y="71756"/>
                </a:lnTo>
                <a:lnTo>
                  <a:pt x="458385" y="60949"/>
                </a:lnTo>
                <a:lnTo>
                  <a:pt x="438226" y="57048"/>
                </a:lnTo>
                <a:close/>
              </a:path>
              <a:path w="1224279" h="194945">
                <a:moveTo>
                  <a:pt x="553046" y="13296"/>
                </a:moveTo>
                <a:lnTo>
                  <a:pt x="517220" y="13296"/>
                </a:lnTo>
                <a:lnTo>
                  <a:pt x="517220" y="127406"/>
                </a:lnTo>
                <a:lnTo>
                  <a:pt x="522174" y="158142"/>
                </a:lnTo>
                <a:lnTo>
                  <a:pt x="536508" y="179116"/>
                </a:lnTo>
                <a:lnTo>
                  <a:pt x="559429" y="191119"/>
                </a:lnTo>
                <a:lnTo>
                  <a:pt x="590143" y="194945"/>
                </a:lnTo>
                <a:lnTo>
                  <a:pt x="620850" y="191119"/>
                </a:lnTo>
                <a:lnTo>
                  <a:pt x="643767" y="179116"/>
                </a:lnTo>
                <a:lnTo>
                  <a:pt x="652182" y="166801"/>
                </a:lnTo>
                <a:lnTo>
                  <a:pt x="590143" y="166801"/>
                </a:lnTo>
                <a:lnTo>
                  <a:pt x="572795" y="163208"/>
                </a:lnTo>
                <a:lnTo>
                  <a:pt x="561327" y="153019"/>
                </a:lnTo>
                <a:lnTo>
                  <a:pt x="554992" y="137119"/>
                </a:lnTo>
                <a:lnTo>
                  <a:pt x="553046" y="116395"/>
                </a:lnTo>
                <a:lnTo>
                  <a:pt x="553046" y="13296"/>
                </a:lnTo>
                <a:close/>
              </a:path>
              <a:path w="1224279" h="194945">
                <a:moveTo>
                  <a:pt x="663054" y="13296"/>
                </a:moveTo>
                <a:lnTo>
                  <a:pt x="627227" y="13296"/>
                </a:lnTo>
                <a:lnTo>
                  <a:pt x="627227" y="116395"/>
                </a:lnTo>
                <a:lnTo>
                  <a:pt x="625281" y="137119"/>
                </a:lnTo>
                <a:lnTo>
                  <a:pt x="618948" y="153019"/>
                </a:lnTo>
                <a:lnTo>
                  <a:pt x="607484" y="163208"/>
                </a:lnTo>
                <a:lnTo>
                  <a:pt x="590143" y="166801"/>
                </a:lnTo>
                <a:lnTo>
                  <a:pt x="652182" y="166801"/>
                </a:lnTo>
                <a:lnTo>
                  <a:pt x="658100" y="158142"/>
                </a:lnTo>
                <a:lnTo>
                  <a:pt x="663054" y="127406"/>
                </a:lnTo>
                <a:lnTo>
                  <a:pt x="663054" y="13296"/>
                </a:lnTo>
                <a:close/>
              </a:path>
              <a:path w="1224279" h="194945">
                <a:moveTo>
                  <a:pt x="731151" y="60121"/>
                </a:moveTo>
                <a:lnTo>
                  <a:pt x="698652" y="60121"/>
                </a:lnTo>
                <a:lnTo>
                  <a:pt x="698652" y="191871"/>
                </a:lnTo>
                <a:lnTo>
                  <a:pt x="732942" y="191871"/>
                </a:lnTo>
                <a:lnTo>
                  <a:pt x="732942" y="127406"/>
                </a:lnTo>
                <a:lnTo>
                  <a:pt x="734169" y="113444"/>
                </a:lnTo>
                <a:lnTo>
                  <a:pt x="738730" y="99196"/>
                </a:lnTo>
                <a:lnTo>
                  <a:pt x="747944" y="88115"/>
                </a:lnTo>
                <a:lnTo>
                  <a:pt x="763130" y="83654"/>
                </a:lnTo>
                <a:lnTo>
                  <a:pt x="814856" y="83654"/>
                </a:lnTo>
                <a:lnTo>
                  <a:pt x="812081" y="78028"/>
                </a:lnTo>
                <a:lnTo>
                  <a:pt x="731151" y="78028"/>
                </a:lnTo>
                <a:lnTo>
                  <a:pt x="731151" y="60121"/>
                </a:lnTo>
                <a:close/>
              </a:path>
              <a:path w="1224279" h="194945">
                <a:moveTo>
                  <a:pt x="814856" y="83654"/>
                </a:moveTo>
                <a:lnTo>
                  <a:pt x="763130" y="83654"/>
                </a:lnTo>
                <a:lnTo>
                  <a:pt x="775886" y="87303"/>
                </a:lnTo>
                <a:lnTo>
                  <a:pt x="782504" y="96540"/>
                </a:lnTo>
                <a:lnTo>
                  <a:pt x="784997" y="108799"/>
                </a:lnTo>
                <a:lnTo>
                  <a:pt x="785380" y="121513"/>
                </a:lnTo>
                <a:lnTo>
                  <a:pt x="785380" y="191871"/>
                </a:lnTo>
                <a:lnTo>
                  <a:pt x="819670" y="191871"/>
                </a:lnTo>
                <a:lnTo>
                  <a:pt x="819670" y="108724"/>
                </a:lnTo>
                <a:lnTo>
                  <a:pt x="817057" y="88115"/>
                </a:lnTo>
                <a:lnTo>
                  <a:pt x="814856" y="83654"/>
                </a:lnTo>
                <a:close/>
              </a:path>
              <a:path w="1224279" h="194945">
                <a:moveTo>
                  <a:pt x="774890" y="57048"/>
                </a:moveTo>
                <a:lnTo>
                  <a:pt x="762092" y="58203"/>
                </a:lnTo>
                <a:lnTo>
                  <a:pt x="750589" y="61875"/>
                </a:lnTo>
                <a:lnTo>
                  <a:pt x="740429" y="68380"/>
                </a:lnTo>
                <a:lnTo>
                  <a:pt x="731659" y="78028"/>
                </a:lnTo>
                <a:lnTo>
                  <a:pt x="812081" y="78028"/>
                </a:lnTo>
                <a:lnTo>
                  <a:pt x="808986" y="71756"/>
                </a:lnTo>
                <a:lnTo>
                  <a:pt x="795056" y="60949"/>
                </a:lnTo>
                <a:lnTo>
                  <a:pt x="774890" y="57048"/>
                </a:lnTo>
                <a:close/>
              </a:path>
              <a:path w="1224279" h="194945">
                <a:moveTo>
                  <a:pt x="887412" y="60121"/>
                </a:moveTo>
                <a:lnTo>
                  <a:pt x="853135" y="60121"/>
                </a:lnTo>
                <a:lnTo>
                  <a:pt x="853135" y="191871"/>
                </a:lnTo>
                <a:lnTo>
                  <a:pt x="887412" y="191871"/>
                </a:lnTo>
                <a:lnTo>
                  <a:pt x="887412" y="60121"/>
                </a:lnTo>
                <a:close/>
              </a:path>
              <a:path w="1224279" h="194945">
                <a:moveTo>
                  <a:pt x="887412" y="3327"/>
                </a:moveTo>
                <a:lnTo>
                  <a:pt x="853135" y="3327"/>
                </a:lnTo>
                <a:lnTo>
                  <a:pt x="853135" y="36068"/>
                </a:lnTo>
                <a:lnTo>
                  <a:pt x="887412" y="36068"/>
                </a:lnTo>
                <a:lnTo>
                  <a:pt x="887412" y="3327"/>
                </a:lnTo>
                <a:close/>
              </a:path>
              <a:path w="1224279" h="194945">
                <a:moveTo>
                  <a:pt x="957707" y="156057"/>
                </a:moveTo>
                <a:lnTo>
                  <a:pt x="921893" y="156057"/>
                </a:lnTo>
                <a:lnTo>
                  <a:pt x="921893" y="191871"/>
                </a:lnTo>
                <a:lnTo>
                  <a:pt x="957707" y="191871"/>
                </a:lnTo>
                <a:lnTo>
                  <a:pt x="957707" y="156057"/>
                </a:lnTo>
                <a:close/>
              </a:path>
              <a:path w="1224279" h="194945">
                <a:moveTo>
                  <a:pt x="1045692" y="57048"/>
                </a:moveTo>
                <a:lnTo>
                  <a:pt x="1018363" y="62360"/>
                </a:lnTo>
                <a:lnTo>
                  <a:pt x="998396" y="76906"/>
                </a:lnTo>
                <a:lnTo>
                  <a:pt x="986151" y="98598"/>
                </a:lnTo>
                <a:lnTo>
                  <a:pt x="981989" y="125349"/>
                </a:lnTo>
                <a:lnTo>
                  <a:pt x="986062" y="153170"/>
                </a:lnTo>
                <a:lnTo>
                  <a:pt x="998266" y="175210"/>
                </a:lnTo>
                <a:lnTo>
                  <a:pt x="1018577" y="189719"/>
                </a:lnTo>
                <a:lnTo>
                  <a:pt x="1046975" y="194945"/>
                </a:lnTo>
                <a:lnTo>
                  <a:pt x="1056865" y="194696"/>
                </a:lnTo>
                <a:lnTo>
                  <a:pt x="1065652" y="193919"/>
                </a:lnTo>
                <a:lnTo>
                  <a:pt x="1073669" y="192566"/>
                </a:lnTo>
                <a:lnTo>
                  <a:pt x="1081252" y="190588"/>
                </a:lnTo>
                <a:lnTo>
                  <a:pt x="1080048" y="168338"/>
                </a:lnTo>
                <a:lnTo>
                  <a:pt x="1053363" y="168338"/>
                </a:lnTo>
                <a:lnTo>
                  <a:pt x="1037664" y="165039"/>
                </a:lnTo>
                <a:lnTo>
                  <a:pt x="1026567" y="155959"/>
                </a:lnTo>
                <a:lnTo>
                  <a:pt x="1019978" y="142320"/>
                </a:lnTo>
                <a:lnTo>
                  <a:pt x="1017803" y="125349"/>
                </a:lnTo>
                <a:lnTo>
                  <a:pt x="1020254" y="108365"/>
                </a:lnTo>
                <a:lnTo>
                  <a:pt x="1027239" y="95196"/>
                </a:lnTo>
                <a:lnTo>
                  <a:pt x="1038205" y="86679"/>
                </a:lnTo>
                <a:lnTo>
                  <a:pt x="1052601" y="83654"/>
                </a:lnTo>
                <a:lnTo>
                  <a:pt x="1076431" y="83654"/>
                </a:lnTo>
                <a:lnTo>
                  <a:pt x="1078953" y="61391"/>
                </a:lnTo>
                <a:lnTo>
                  <a:pt x="1071708" y="59529"/>
                </a:lnTo>
                <a:lnTo>
                  <a:pt x="1063956" y="58167"/>
                </a:lnTo>
                <a:lnTo>
                  <a:pt x="1055388" y="57332"/>
                </a:lnTo>
                <a:lnTo>
                  <a:pt x="1045692" y="57048"/>
                </a:lnTo>
                <a:close/>
              </a:path>
              <a:path w="1224279" h="194945">
                <a:moveTo>
                  <a:pt x="1079715" y="162191"/>
                </a:moveTo>
                <a:lnTo>
                  <a:pt x="1074485" y="164234"/>
                </a:lnTo>
                <a:lnTo>
                  <a:pt x="1067982" y="166227"/>
                </a:lnTo>
                <a:lnTo>
                  <a:pt x="1060758" y="167738"/>
                </a:lnTo>
                <a:lnTo>
                  <a:pt x="1053363" y="168338"/>
                </a:lnTo>
                <a:lnTo>
                  <a:pt x="1080048" y="168338"/>
                </a:lnTo>
                <a:lnTo>
                  <a:pt x="1079715" y="162191"/>
                </a:lnTo>
                <a:close/>
              </a:path>
              <a:path w="1224279" h="194945">
                <a:moveTo>
                  <a:pt x="1076431" y="83654"/>
                </a:moveTo>
                <a:lnTo>
                  <a:pt x="1063091" y="83654"/>
                </a:lnTo>
                <a:lnTo>
                  <a:pt x="1069746" y="85699"/>
                </a:lnTo>
                <a:lnTo>
                  <a:pt x="1075880" y="88519"/>
                </a:lnTo>
                <a:lnTo>
                  <a:pt x="1076431" y="83654"/>
                </a:lnTo>
                <a:close/>
              </a:path>
              <a:path w="1224279" h="194945">
                <a:moveTo>
                  <a:pt x="1137462" y="0"/>
                </a:moveTo>
                <a:lnTo>
                  <a:pt x="1103172" y="0"/>
                </a:lnTo>
                <a:lnTo>
                  <a:pt x="1103172" y="191871"/>
                </a:lnTo>
                <a:lnTo>
                  <a:pt x="1137462" y="191871"/>
                </a:lnTo>
                <a:lnTo>
                  <a:pt x="1137462" y="127406"/>
                </a:lnTo>
                <a:lnTo>
                  <a:pt x="1138689" y="113444"/>
                </a:lnTo>
                <a:lnTo>
                  <a:pt x="1143250" y="99196"/>
                </a:lnTo>
                <a:lnTo>
                  <a:pt x="1152464" y="88115"/>
                </a:lnTo>
                <a:lnTo>
                  <a:pt x="1167650" y="83654"/>
                </a:lnTo>
                <a:lnTo>
                  <a:pt x="1219376" y="83654"/>
                </a:lnTo>
                <a:lnTo>
                  <a:pt x="1216601" y="78028"/>
                </a:lnTo>
                <a:lnTo>
                  <a:pt x="1137462" y="78028"/>
                </a:lnTo>
                <a:lnTo>
                  <a:pt x="1137462" y="0"/>
                </a:lnTo>
                <a:close/>
              </a:path>
              <a:path w="1224279" h="194945">
                <a:moveTo>
                  <a:pt x="1219376" y="83654"/>
                </a:moveTo>
                <a:lnTo>
                  <a:pt x="1167650" y="83654"/>
                </a:lnTo>
                <a:lnTo>
                  <a:pt x="1180407" y="87303"/>
                </a:lnTo>
                <a:lnTo>
                  <a:pt x="1187024" y="96540"/>
                </a:lnTo>
                <a:lnTo>
                  <a:pt x="1189517" y="108799"/>
                </a:lnTo>
                <a:lnTo>
                  <a:pt x="1189901" y="121513"/>
                </a:lnTo>
                <a:lnTo>
                  <a:pt x="1189901" y="191871"/>
                </a:lnTo>
                <a:lnTo>
                  <a:pt x="1224191" y="191871"/>
                </a:lnTo>
                <a:lnTo>
                  <a:pt x="1224191" y="108724"/>
                </a:lnTo>
                <a:lnTo>
                  <a:pt x="1221577" y="88115"/>
                </a:lnTo>
                <a:lnTo>
                  <a:pt x="1219376" y="83654"/>
                </a:lnTo>
                <a:close/>
              </a:path>
              <a:path w="1224279" h="194945">
                <a:moveTo>
                  <a:pt x="1179410" y="57048"/>
                </a:moveTo>
                <a:lnTo>
                  <a:pt x="1166604" y="58526"/>
                </a:lnTo>
                <a:lnTo>
                  <a:pt x="1155238" y="62738"/>
                </a:lnTo>
                <a:lnTo>
                  <a:pt x="1145597" y="69349"/>
                </a:lnTo>
                <a:lnTo>
                  <a:pt x="1137970" y="78028"/>
                </a:lnTo>
                <a:lnTo>
                  <a:pt x="1216601" y="78028"/>
                </a:lnTo>
                <a:lnTo>
                  <a:pt x="1213507" y="71756"/>
                </a:lnTo>
                <a:lnTo>
                  <a:pt x="1199577" y="60949"/>
                </a:lnTo>
                <a:lnTo>
                  <a:pt x="1179410" y="57048"/>
                </a:lnTo>
                <a:close/>
              </a:path>
            </a:pathLst>
          </a:custGeom>
          <a:solidFill>
            <a:srgbClr val="004587"/>
          </a:solidFill>
        </p:spPr>
        <p:txBody>
          <a:bodyPr wrap="square" lIns="0" tIns="0" rIns="0" bIns="0" rtlCol="0"/>
          <a:lstStyle/>
          <a:p>
            <a:endParaRPr sz="1154"/>
          </a:p>
        </p:txBody>
      </p:sp>
      <p:sp>
        <p:nvSpPr>
          <p:cNvPr id="10" name="object 10"/>
          <p:cNvSpPr txBox="1"/>
          <p:nvPr/>
        </p:nvSpPr>
        <p:spPr>
          <a:xfrm>
            <a:off x="4126507" y="6447535"/>
            <a:ext cx="382403" cy="97031"/>
          </a:xfrm>
          <a:prstGeom prst="rect">
            <a:avLst/>
          </a:prstGeom>
        </p:spPr>
        <p:txBody>
          <a:bodyPr vert="horz" wrap="square" lIns="0" tIns="8145" rIns="0" bIns="0" rtlCol="0">
            <a:spAutoFit/>
          </a:bodyPr>
          <a:lstStyle/>
          <a:p>
            <a:pPr marL="8145">
              <a:spcBef>
                <a:spcPts val="64"/>
              </a:spcBef>
            </a:pPr>
            <a:r>
              <a:rPr sz="577" spc="-16" dirty="0">
                <a:solidFill>
                  <a:srgbClr val="474645"/>
                </a:solidFill>
                <a:latin typeface="Tahoma"/>
                <a:cs typeface="Tahoma"/>
              </a:rPr>
              <a:t>Ma</a:t>
            </a:r>
            <a:r>
              <a:rPr sz="577" spc="-13" dirty="0">
                <a:solidFill>
                  <a:srgbClr val="474645"/>
                </a:solidFill>
                <a:latin typeface="Tahoma"/>
                <a:cs typeface="Tahoma"/>
              </a:rPr>
              <a:t>r</a:t>
            </a:r>
            <a:r>
              <a:rPr sz="577" spc="10" dirty="0">
                <a:solidFill>
                  <a:srgbClr val="474645"/>
                </a:solidFill>
                <a:latin typeface="Tahoma"/>
                <a:cs typeface="Tahoma"/>
              </a:rPr>
              <a:t>ch</a:t>
            </a:r>
            <a:r>
              <a:rPr sz="577" spc="-67" dirty="0">
                <a:solidFill>
                  <a:srgbClr val="474645"/>
                </a:solidFill>
                <a:latin typeface="Tahoma"/>
                <a:cs typeface="Tahoma"/>
              </a:rPr>
              <a:t> </a:t>
            </a:r>
            <a:r>
              <a:rPr sz="577" spc="-3" dirty="0">
                <a:solidFill>
                  <a:srgbClr val="474645"/>
                </a:solidFill>
                <a:latin typeface="Tahoma"/>
                <a:cs typeface="Tahoma"/>
              </a:rPr>
              <a:t>20</a:t>
            </a:r>
            <a:r>
              <a:rPr sz="577" spc="-10" dirty="0">
                <a:solidFill>
                  <a:srgbClr val="474645"/>
                </a:solidFill>
                <a:latin typeface="Tahoma"/>
                <a:cs typeface="Tahoma"/>
              </a:rPr>
              <a:t>2</a:t>
            </a:r>
            <a:r>
              <a:rPr sz="577" spc="-19" dirty="0">
                <a:solidFill>
                  <a:srgbClr val="474645"/>
                </a:solidFill>
                <a:latin typeface="Tahoma"/>
                <a:cs typeface="Tahoma"/>
              </a:rPr>
              <a:t>3</a:t>
            </a:r>
            <a:endParaRPr sz="577">
              <a:latin typeface="Tahoma"/>
              <a:cs typeface="Tahoma"/>
            </a:endParaRPr>
          </a:p>
        </p:txBody>
      </p:sp>
      <p:sp>
        <p:nvSpPr>
          <p:cNvPr id="11" name="object 11"/>
          <p:cNvSpPr txBox="1"/>
          <p:nvPr/>
        </p:nvSpPr>
        <p:spPr>
          <a:xfrm>
            <a:off x="4109191" y="3619221"/>
            <a:ext cx="3423706" cy="1311934"/>
          </a:xfrm>
          <a:prstGeom prst="rect">
            <a:avLst/>
          </a:prstGeom>
        </p:spPr>
        <p:txBody>
          <a:bodyPr vert="horz" wrap="square" lIns="0" tIns="41946" rIns="0" bIns="0" rtlCol="0">
            <a:spAutoFit/>
          </a:bodyPr>
          <a:lstStyle/>
          <a:p>
            <a:pPr marL="8145" marR="3258" algn="just">
              <a:lnSpc>
                <a:spcPts val="3335"/>
              </a:lnSpc>
              <a:spcBef>
                <a:spcPts val="330"/>
              </a:spcBef>
            </a:pPr>
            <a:r>
              <a:rPr sz="2950" b="1" spc="-42" dirty="0">
                <a:solidFill>
                  <a:srgbClr val="FFFFFF"/>
                </a:solidFill>
                <a:latin typeface="Tahoma"/>
                <a:cs typeface="Tahoma"/>
              </a:rPr>
              <a:t>A</a:t>
            </a:r>
            <a:r>
              <a:rPr sz="2950" b="1" spc="-276" dirty="0">
                <a:solidFill>
                  <a:srgbClr val="FFFFFF"/>
                </a:solidFill>
                <a:latin typeface="Tahoma"/>
                <a:cs typeface="Tahoma"/>
              </a:rPr>
              <a:t> </a:t>
            </a:r>
            <a:r>
              <a:rPr sz="2950" b="1" spc="-128" dirty="0">
                <a:solidFill>
                  <a:srgbClr val="FFFFFF"/>
                </a:solidFill>
                <a:latin typeface="Tahoma"/>
                <a:cs typeface="Tahoma"/>
              </a:rPr>
              <a:t>t</a:t>
            </a:r>
            <a:r>
              <a:rPr sz="2950" b="1" spc="-157" dirty="0">
                <a:solidFill>
                  <a:srgbClr val="FFFFFF"/>
                </a:solidFill>
                <a:latin typeface="Tahoma"/>
                <a:cs typeface="Tahoma"/>
              </a:rPr>
              <a:t>e</a:t>
            </a:r>
            <a:r>
              <a:rPr sz="2950" b="1" spc="-147" dirty="0">
                <a:solidFill>
                  <a:srgbClr val="FFFFFF"/>
                </a:solidFill>
                <a:latin typeface="Tahoma"/>
                <a:cs typeface="Tahoma"/>
              </a:rPr>
              <a:t>ac</a:t>
            </a:r>
            <a:r>
              <a:rPr sz="2950" b="1" spc="-176" dirty="0">
                <a:solidFill>
                  <a:srgbClr val="FFFFFF"/>
                </a:solidFill>
                <a:latin typeface="Tahoma"/>
                <a:cs typeface="Tahoma"/>
              </a:rPr>
              <a:t>h</a:t>
            </a:r>
            <a:r>
              <a:rPr sz="2950" b="1" spc="-170" dirty="0">
                <a:solidFill>
                  <a:srgbClr val="FFFFFF"/>
                </a:solidFill>
                <a:latin typeface="Tahoma"/>
                <a:cs typeface="Tahoma"/>
              </a:rPr>
              <a:t>e</a:t>
            </a:r>
            <a:r>
              <a:rPr sz="2950" b="1" spc="10" dirty="0">
                <a:solidFill>
                  <a:srgbClr val="FFFFFF"/>
                </a:solidFill>
                <a:latin typeface="Tahoma"/>
                <a:cs typeface="Tahoma"/>
              </a:rPr>
              <a:t>r</a:t>
            </a:r>
            <a:r>
              <a:rPr sz="2950" b="1" spc="-436" dirty="0">
                <a:solidFill>
                  <a:srgbClr val="FFFFFF"/>
                </a:solidFill>
                <a:latin typeface="Tahoma"/>
                <a:cs typeface="Tahoma"/>
              </a:rPr>
              <a:t>’</a:t>
            </a:r>
            <a:r>
              <a:rPr sz="2950" b="1" spc="-38" dirty="0">
                <a:solidFill>
                  <a:srgbClr val="FFFFFF"/>
                </a:solidFill>
                <a:latin typeface="Tahoma"/>
                <a:cs typeface="Tahoma"/>
              </a:rPr>
              <a:t>s</a:t>
            </a:r>
            <a:r>
              <a:rPr sz="2950" b="1" spc="-276" dirty="0">
                <a:solidFill>
                  <a:srgbClr val="FFFFFF"/>
                </a:solidFill>
                <a:latin typeface="Tahoma"/>
                <a:cs typeface="Tahoma"/>
              </a:rPr>
              <a:t> </a:t>
            </a:r>
            <a:r>
              <a:rPr sz="2950" b="1" spc="-196" dirty="0">
                <a:solidFill>
                  <a:srgbClr val="FFFFFF"/>
                </a:solidFill>
                <a:latin typeface="Tahoma"/>
                <a:cs typeface="Tahoma"/>
              </a:rPr>
              <a:t>guide</a:t>
            </a:r>
            <a:r>
              <a:rPr sz="2950" b="1" spc="-276" dirty="0">
                <a:solidFill>
                  <a:srgbClr val="FFFFFF"/>
                </a:solidFill>
                <a:latin typeface="Tahoma"/>
                <a:cs typeface="Tahoma"/>
              </a:rPr>
              <a:t> </a:t>
            </a:r>
            <a:r>
              <a:rPr sz="2950" b="1" spc="-128" dirty="0">
                <a:solidFill>
                  <a:srgbClr val="FFFFFF"/>
                </a:solidFill>
                <a:latin typeface="Tahoma"/>
                <a:cs typeface="Tahoma"/>
              </a:rPr>
              <a:t>t</a:t>
            </a:r>
            <a:r>
              <a:rPr sz="2950" b="1" spc="-115" dirty="0">
                <a:solidFill>
                  <a:srgbClr val="FFFFFF"/>
                </a:solidFill>
                <a:latin typeface="Tahoma"/>
                <a:cs typeface="Tahoma"/>
              </a:rPr>
              <a:t>o  </a:t>
            </a:r>
            <a:r>
              <a:rPr sz="2950" b="1" spc="-228" dirty="0">
                <a:solidFill>
                  <a:srgbClr val="FFFFFF"/>
                </a:solidFill>
                <a:latin typeface="Tahoma"/>
                <a:cs typeface="Tahoma"/>
              </a:rPr>
              <a:t>Ch</a:t>
            </a:r>
            <a:r>
              <a:rPr sz="2950" b="1" spc="-244" dirty="0">
                <a:solidFill>
                  <a:srgbClr val="FFFFFF"/>
                </a:solidFill>
                <a:latin typeface="Tahoma"/>
                <a:cs typeface="Tahoma"/>
              </a:rPr>
              <a:t>a</a:t>
            </a:r>
            <a:r>
              <a:rPr sz="2950" b="1" spc="-189" dirty="0">
                <a:solidFill>
                  <a:srgbClr val="FFFFFF"/>
                </a:solidFill>
                <a:latin typeface="Tahoma"/>
                <a:cs typeface="Tahoma"/>
              </a:rPr>
              <a:t>tGPT</a:t>
            </a:r>
            <a:r>
              <a:rPr sz="2950" b="1" spc="-276" dirty="0">
                <a:solidFill>
                  <a:srgbClr val="FFFFFF"/>
                </a:solidFill>
                <a:latin typeface="Tahoma"/>
                <a:cs typeface="Tahoma"/>
              </a:rPr>
              <a:t> </a:t>
            </a:r>
            <a:r>
              <a:rPr sz="2950" b="1" spc="-234" dirty="0">
                <a:solidFill>
                  <a:srgbClr val="FFFFFF"/>
                </a:solidFill>
                <a:latin typeface="Tahoma"/>
                <a:cs typeface="Tahoma"/>
              </a:rPr>
              <a:t>a</a:t>
            </a:r>
            <a:r>
              <a:rPr sz="2950" b="1" spc="-260" dirty="0">
                <a:solidFill>
                  <a:srgbClr val="FFFFFF"/>
                </a:solidFill>
                <a:latin typeface="Tahoma"/>
                <a:cs typeface="Tahoma"/>
              </a:rPr>
              <a:t>n</a:t>
            </a:r>
            <a:r>
              <a:rPr sz="2950" b="1" spc="-189" dirty="0">
                <a:solidFill>
                  <a:srgbClr val="FFFFFF"/>
                </a:solidFill>
                <a:latin typeface="Tahoma"/>
                <a:cs typeface="Tahoma"/>
              </a:rPr>
              <a:t>d</a:t>
            </a:r>
            <a:r>
              <a:rPr sz="2950" b="1" spc="-276" dirty="0">
                <a:solidFill>
                  <a:srgbClr val="FFFFFF"/>
                </a:solidFill>
                <a:latin typeface="Tahoma"/>
                <a:cs typeface="Tahoma"/>
              </a:rPr>
              <a:t> </a:t>
            </a:r>
            <a:r>
              <a:rPr sz="2950" b="1" spc="-189" dirty="0">
                <a:solidFill>
                  <a:srgbClr val="FFFFFF"/>
                </a:solidFill>
                <a:latin typeface="Tahoma"/>
                <a:cs typeface="Tahoma"/>
              </a:rPr>
              <a:t>re</a:t>
            </a:r>
            <a:r>
              <a:rPr sz="2950" b="1" spc="-314" dirty="0">
                <a:solidFill>
                  <a:srgbClr val="FFFFFF"/>
                </a:solidFill>
                <a:latin typeface="Tahoma"/>
                <a:cs typeface="Tahoma"/>
              </a:rPr>
              <a:t>m</a:t>
            </a:r>
            <a:r>
              <a:rPr sz="2950" b="1" spc="-221" dirty="0">
                <a:solidFill>
                  <a:srgbClr val="FFFFFF"/>
                </a:solidFill>
                <a:latin typeface="Tahoma"/>
                <a:cs typeface="Tahoma"/>
              </a:rPr>
              <a:t>o</a:t>
            </a:r>
            <a:r>
              <a:rPr sz="2950" b="1" spc="-128" dirty="0">
                <a:solidFill>
                  <a:srgbClr val="FFFFFF"/>
                </a:solidFill>
                <a:latin typeface="Tahoma"/>
                <a:cs typeface="Tahoma"/>
              </a:rPr>
              <a:t>t</a:t>
            </a:r>
            <a:r>
              <a:rPr sz="2950" b="1" spc="-96" dirty="0">
                <a:solidFill>
                  <a:srgbClr val="FFFFFF"/>
                </a:solidFill>
                <a:latin typeface="Tahoma"/>
                <a:cs typeface="Tahoma"/>
              </a:rPr>
              <a:t>e  </a:t>
            </a:r>
            <a:r>
              <a:rPr sz="2950" b="1" spc="-138" dirty="0">
                <a:solidFill>
                  <a:srgbClr val="FFFFFF"/>
                </a:solidFill>
                <a:latin typeface="Tahoma"/>
                <a:cs typeface="Tahoma"/>
              </a:rPr>
              <a:t>assessments</a:t>
            </a:r>
            <a:endParaRPr sz="2950">
              <a:latin typeface="Tahoma"/>
              <a:cs typeface="Tahoma"/>
            </a:endParaRPr>
          </a:p>
        </p:txBody>
      </p:sp>
      <p:sp>
        <p:nvSpPr>
          <p:cNvPr id="15" name="TextBox 14">
            <a:hlinkClick r:id="rId3"/>
            <a:extLst>
              <a:ext uri="{FF2B5EF4-FFF2-40B4-BE49-F238E27FC236}">
                <a16:creationId xmlns:a16="http://schemas.microsoft.com/office/drawing/2014/main" id="{B3F9256D-C26E-3E43-61C8-63AADF613C98}"/>
              </a:ext>
            </a:extLst>
          </p:cNvPr>
          <p:cNvSpPr txBox="1"/>
          <p:nvPr/>
        </p:nvSpPr>
        <p:spPr>
          <a:xfrm>
            <a:off x="3449312" y="5882006"/>
            <a:ext cx="6096000" cy="369332"/>
          </a:xfrm>
          <a:prstGeom prst="rect">
            <a:avLst/>
          </a:prstGeom>
          <a:noFill/>
        </p:spPr>
        <p:txBody>
          <a:bodyPr wrap="square">
            <a:spAutoFit/>
          </a:bodyPr>
          <a:lstStyle/>
          <a:p>
            <a:r>
              <a:rPr lang="en-NL" b="1" dirty="0">
                <a:hlinkClick r:id="rId4"/>
              </a:rPr>
              <a:t>Link</a:t>
            </a:r>
            <a:endParaRPr lang="en-NL" b="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DA5C515-B0E0-6F34-FF8B-231D761FF810}"/>
              </a:ext>
            </a:extLst>
          </p:cNvPr>
          <p:cNvSpPr txBox="1"/>
          <p:nvPr/>
        </p:nvSpPr>
        <p:spPr>
          <a:xfrm>
            <a:off x="378146" y="552450"/>
            <a:ext cx="6092456" cy="655692"/>
          </a:xfrm>
          <a:prstGeom prst="rect">
            <a:avLst/>
          </a:prstGeom>
          <a:noFill/>
        </p:spPr>
        <p:txBody>
          <a:bodyPr wrap="square">
            <a:spAutoFit/>
          </a:bodyPr>
          <a:lstStyle/>
          <a:p>
            <a:pPr marL="12700">
              <a:lnSpc>
                <a:spcPct val="100000"/>
              </a:lnSpc>
            </a:pPr>
            <a:r>
              <a:rPr lang="en-GB" sz="1800" b="1" spc="-260" dirty="0">
                <a:solidFill>
                  <a:srgbClr val="0070BA"/>
                </a:solidFill>
                <a:latin typeface="Tahoma"/>
                <a:cs typeface="Tahoma"/>
              </a:rPr>
              <a:t>Id</a:t>
            </a:r>
            <a:r>
              <a:rPr lang="en-GB" sz="1800" b="1" spc="-295" dirty="0">
                <a:solidFill>
                  <a:srgbClr val="0070BA"/>
                </a:solidFill>
                <a:latin typeface="Tahoma"/>
                <a:cs typeface="Tahoma"/>
              </a:rPr>
              <a:t>e</a:t>
            </a:r>
            <a:r>
              <a:rPr lang="en-GB" sz="1800" b="1" spc="-100" dirty="0">
                <a:solidFill>
                  <a:srgbClr val="0070BA"/>
                </a:solidFill>
                <a:latin typeface="Tahoma"/>
                <a:cs typeface="Tahoma"/>
              </a:rPr>
              <a:t>as</a:t>
            </a:r>
            <a:r>
              <a:rPr lang="en-GB" sz="1800" b="1" spc="-225" dirty="0">
                <a:solidFill>
                  <a:srgbClr val="0070BA"/>
                </a:solidFill>
                <a:latin typeface="Tahoma"/>
                <a:cs typeface="Tahoma"/>
              </a:rPr>
              <a:t> </a:t>
            </a:r>
            <a:r>
              <a:rPr lang="en-GB" sz="1800" b="1" spc="-65" dirty="0">
                <a:solidFill>
                  <a:srgbClr val="0070BA"/>
                </a:solidFill>
                <a:latin typeface="Tahoma"/>
                <a:cs typeface="Tahoma"/>
              </a:rPr>
              <a:t>f</a:t>
            </a:r>
            <a:r>
              <a:rPr lang="en-GB" sz="1800" b="1" spc="-135" dirty="0">
                <a:solidFill>
                  <a:srgbClr val="0070BA"/>
                </a:solidFill>
                <a:latin typeface="Tahoma"/>
                <a:cs typeface="Tahoma"/>
              </a:rPr>
              <a:t>or</a:t>
            </a:r>
            <a:r>
              <a:rPr lang="en-GB" sz="1800" b="1" spc="-225" dirty="0">
                <a:solidFill>
                  <a:srgbClr val="0070BA"/>
                </a:solidFill>
                <a:latin typeface="Tahoma"/>
                <a:cs typeface="Tahoma"/>
              </a:rPr>
              <a:t> </a:t>
            </a:r>
            <a:r>
              <a:rPr lang="en-GB" sz="1800" b="1" spc="-110" dirty="0">
                <a:solidFill>
                  <a:srgbClr val="0070BA"/>
                </a:solidFill>
                <a:latin typeface="Tahoma"/>
                <a:cs typeface="Tahoma"/>
              </a:rPr>
              <a:t>a</a:t>
            </a:r>
            <a:r>
              <a:rPr lang="en-GB" sz="1800" b="1" spc="-114" dirty="0">
                <a:solidFill>
                  <a:srgbClr val="0070BA"/>
                </a:solidFill>
                <a:latin typeface="Tahoma"/>
                <a:cs typeface="Tahoma"/>
              </a:rPr>
              <a:t>s</a:t>
            </a:r>
            <a:r>
              <a:rPr lang="en-GB" sz="1800" b="1" spc="-70" dirty="0">
                <a:solidFill>
                  <a:srgbClr val="0070BA"/>
                </a:solidFill>
                <a:latin typeface="Tahoma"/>
                <a:cs typeface="Tahoma"/>
              </a:rPr>
              <a:t>s</a:t>
            </a:r>
            <a:r>
              <a:rPr lang="en-GB" sz="1800" b="1" spc="-100" dirty="0">
                <a:solidFill>
                  <a:srgbClr val="0070BA"/>
                </a:solidFill>
                <a:latin typeface="Tahoma"/>
                <a:cs typeface="Tahoma"/>
              </a:rPr>
              <a:t>e</a:t>
            </a:r>
            <a:r>
              <a:rPr lang="en-GB" sz="1800" b="1" spc="-55" dirty="0">
                <a:solidFill>
                  <a:srgbClr val="0070BA"/>
                </a:solidFill>
                <a:latin typeface="Tahoma"/>
                <a:cs typeface="Tahoma"/>
              </a:rPr>
              <a:t>s</a:t>
            </a:r>
            <a:r>
              <a:rPr lang="en-GB" sz="1800" b="1" spc="-114" dirty="0">
                <a:solidFill>
                  <a:srgbClr val="0070BA"/>
                </a:solidFill>
                <a:latin typeface="Tahoma"/>
                <a:cs typeface="Tahoma"/>
              </a:rPr>
              <a:t>s</a:t>
            </a:r>
            <a:r>
              <a:rPr lang="en-GB" sz="1800" b="1" spc="-215" dirty="0">
                <a:solidFill>
                  <a:srgbClr val="0070BA"/>
                </a:solidFill>
                <a:latin typeface="Tahoma"/>
                <a:cs typeface="Tahoma"/>
              </a:rPr>
              <a:t>m</a:t>
            </a:r>
            <a:r>
              <a:rPr lang="en-GB" sz="1800" b="1" spc="-114" dirty="0">
                <a:solidFill>
                  <a:srgbClr val="0070BA"/>
                </a:solidFill>
                <a:latin typeface="Tahoma"/>
                <a:cs typeface="Tahoma"/>
              </a:rPr>
              <a:t>ents</a:t>
            </a:r>
            <a:endParaRPr lang="en-GB" sz="1800" dirty="0">
              <a:latin typeface="Tahoma"/>
              <a:cs typeface="Tahoma"/>
            </a:endParaRPr>
          </a:p>
          <a:p>
            <a:pPr marL="12700" marR="1052195">
              <a:lnSpc>
                <a:spcPct val="114700"/>
              </a:lnSpc>
            </a:pPr>
            <a:r>
              <a:rPr lang="en-GB" sz="1800" b="1" spc="-254" dirty="0">
                <a:solidFill>
                  <a:srgbClr val="0070BA"/>
                </a:solidFill>
                <a:latin typeface="Tahoma"/>
                <a:cs typeface="Tahoma"/>
              </a:rPr>
              <a:t>y</a:t>
            </a:r>
            <a:r>
              <a:rPr lang="en-GB" sz="1800" b="1" spc="-190" dirty="0">
                <a:solidFill>
                  <a:srgbClr val="0070BA"/>
                </a:solidFill>
                <a:latin typeface="Tahoma"/>
                <a:cs typeface="Tahoma"/>
              </a:rPr>
              <a:t>ou</a:t>
            </a:r>
            <a:r>
              <a:rPr lang="en-GB" sz="1800" b="1" spc="-225" dirty="0">
                <a:solidFill>
                  <a:srgbClr val="0070BA"/>
                </a:solidFill>
                <a:latin typeface="Tahoma"/>
                <a:cs typeface="Tahoma"/>
              </a:rPr>
              <a:t> </a:t>
            </a:r>
            <a:r>
              <a:rPr lang="en-GB" sz="1800" b="1" spc="-280" dirty="0">
                <a:solidFill>
                  <a:srgbClr val="0070BA"/>
                </a:solidFill>
                <a:latin typeface="Tahoma"/>
                <a:cs typeface="Tahoma"/>
              </a:rPr>
              <a:t>m</a:t>
            </a:r>
            <a:r>
              <a:rPr lang="en-GB" sz="1800" b="1" spc="-215" dirty="0">
                <a:solidFill>
                  <a:srgbClr val="0070BA"/>
                </a:solidFill>
                <a:latin typeface="Tahoma"/>
                <a:cs typeface="Tahoma"/>
              </a:rPr>
              <a:t>a</a:t>
            </a:r>
            <a:r>
              <a:rPr lang="en-GB" sz="1800" b="1" spc="-175" dirty="0">
                <a:solidFill>
                  <a:srgbClr val="0070BA"/>
                </a:solidFill>
                <a:latin typeface="Tahoma"/>
                <a:cs typeface="Tahoma"/>
              </a:rPr>
              <a:t>y</a:t>
            </a:r>
            <a:r>
              <a:rPr lang="en-GB" sz="1800" b="1" spc="-225" dirty="0">
                <a:solidFill>
                  <a:srgbClr val="0070BA"/>
                </a:solidFill>
                <a:latin typeface="Tahoma"/>
                <a:cs typeface="Tahoma"/>
              </a:rPr>
              <a:t> </a:t>
            </a:r>
            <a:r>
              <a:rPr lang="en-GB" sz="1800" b="1" spc="-325" dirty="0">
                <a:solidFill>
                  <a:srgbClr val="0070BA"/>
                </a:solidFill>
                <a:latin typeface="Tahoma"/>
                <a:cs typeface="Tahoma"/>
              </a:rPr>
              <a:t>w</a:t>
            </a:r>
            <a:r>
              <a:rPr lang="en-GB" sz="1800" b="1" spc="-160" dirty="0">
                <a:solidFill>
                  <a:srgbClr val="0070BA"/>
                </a:solidFill>
                <a:latin typeface="Tahoma"/>
                <a:cs typeface="Tahoma"/>
              </a:rPr>
              <a:t>ant</a:t>
            </a:r>
            <a:r>
              <a:rPr lang="en-GB" sz="1800" b="1" spc="-225" dirty="0">
                <a:solidFill>
                  <a:srgbClr val="0070BA"/>
                </a:solidFill>
                <a:latin typeface="Tahoma"/>
                <a:cs typeface="Tahoma"/>
              </a:rPr>
              <a:t> </a:t>
            </a:r>
            <a:r>
              <a:rPr lang="en-GB" sz="1800" b="1" spc="-110" dirty="0">
                <a:solidFill>
                  <a:srgbClr val="0070BA"/>
                </a:solidFill>
                <a:latin typeface="Tahoma"/>
                <a:cs typeface="Tahoma"/>
              </a:rPr>
              <a:t>t</a:t>
            </a:r>
            <a:r>
              <a:rPr lang="en-GB" sz="1800" b="1" spc="-145" dirty="0">
                <a:solidFill>
                  <a:srgbClr val="0070BA"/>
                </a:solidFill>
                <a:latin typeface="Tahoma"/>
                <a:cs typeface="Tahoma"/>
              </a:rPr>
              <a:t>o</a:t>
            </a:r>
            <a:r>
              <a:rPr lang="en-GB" sz="1800" b="1" spc="-225" dirty="0">
                <a:solidFill>
                  <a:srgbClr val="0070BA"/>
                </a:solidFill>
                <a:latin typeface="Tahoma"/>
                <a:cs typeface="Tahoma"/>
              </a:rPr>
              <a:t> </a:t>
            </a:r>
            <a:r>
              <a:rPr lang="en-GB" sz="1800" b="1" spc="-105" dirty="0">
                <a:solidFill>
                  <a:srgbClr val="0070BA"/>
                </a:solidFill>
                <a:latin typeface="Tahoma"/>
                <a:cs typeface="Tahoma"/>
              </a:rPr>
              <a:t>t</a:t>
            </a:r>
            <a:r>
              <a:rPr lang="en-GB" sz="1800" b="1" spc="-85" dirty="0">
                <a:solidFill>
                  <a:srgbClr val="0070BA"/>
                </a:solidFill>
                <a:latin typeface="Tahoma"/>
                <a:cs typeface="Tahoma"/>
              </a:rPr>
              <a:t>r</a:t>
            </a:r>
            <a:r>
              <a:rPr lang="en-GB" sz="1800" b="1" spc="-175" dirty="0">
                <a:solidFill>
                  <a:srgbClr val="0070BA"/>
                </a:solidFill>
                <a:latin typeface="Tahoma"/>
                <a:cs typeface="Tahoma"/>
              </a:rPr>
              <a:t>y</a:t>
            </a:r>
            <a:r>
              <a:rPr lang="en-GB" sz="1800" b="1" spc="-225" dirty="0">
                <a:solidFill>
                  <a:srgbClr val="0070BA"/>
                </a:solidFill>
                <a:latin typeface="Tahoma"/>
                <a:cs typeface="Tahoma"/>
              </a:rPr>
              <a:t> </a:t>
            </a:r>
            <a:r>
              <a:rPr lang="en-GB" sz="1800" b="1" spc="-155" dirty="0">
                <a:solidFill>
                  <a:srgbClr val="0070BA"/>
                </a:solidFill>
                <a:latin typeface="Tahoma"/>
                <a:cs typeface="Tahoma"/>
              </a:rPr>
              <a:t>out</a:t>
            </a:r>
            <a:r>
              <a:rPr lang="en-GB" sz="1800" b="1" spc="-225" dirty="0">
                <a:solidFill>
                  <a:srgbClr val="0070BA"/>
                </a:solidFill>
                <a:latin typeface="Tahoma"/>
                <a:cs typeface="Tahoma"/>
              </a:rPr>
              <a:t> </a:t>
            </a:r>
            <a:r>
              <a:rPr lang="en-GB" sz="1800" b="1" spc="-140" dirty="0">
                <a:solidFill>
                  <a:srgbClr val="0070BA"/>
                </a:solidFill>
                <a:latin typeface="Tahoma"/>
                <a:cs typeface="Tahoma"/>
              </a:rPr>
              <a:t>in </a:t>
            </a:r>
            <a:r>
              <a:rPr lang="en-GB" sz="1800" b="1" spc="-254" dirty="0">
                <a:solidFill>
                  <a:srgbClr val="0070BA"/>
                </a:solidFill>
                <a:latin typeface="Tahoma"/>
                <a:cs typeface="Tahoma"/>
              </a:rPr>
              <a:t>y</a:t>
            </a:r>
            <a:r>
              <a:rPr lang="en-GB" sz="1800" b="1" spc="-165" dirty="0">
                <a:solidFill>
                  <a:srgbClr val="0070BA"/>
                </a:solidFill>
                <a:latin typeface="Tahoma"/>
                <a:cs typeface="Tahoma"/>
              </a:rPr>
              <a:t>our</a:t>
            </a:r>
            <a:r>
              <a:rPr lang="en-GB" sz="1800" b="1" spc="-225" dirty="0">
                <a:solidFill>
                  <a:srgbClr val="0070BA"/>
                </a:solidFill>
                <a:latin typeface="Tahoma"/>
                <a:cs typeface="Tahoma"/>
              </a:rPr>
              <a:t> </a:t>
            </a:r>
            <a:r>
              <a:rPr lang="en-GB" sz="1800" b="1" spc="-295" dirty="0">
                <a:solidFill>
                  <a:srgbClr val="0070BA"/>
                </a:solidFill>
                <a:latin typeface="Tahoma"/>
                <a:cs typeface="Tahoma"/>
              </a:rPr>
              <a:t>m</a:t>
            </a:r>
            <a:r>
              <a:rPr lang="en-GB" sz="1800" b="1" spc="-155" dirty="0">
                <a:solidFill>
                  <a:srgbClr val="0070BA"/>
                </a:solidFill>
                <a:latin typeface="Tahoma"/>
                <a:cs typeface="Tahoma"/>
              </a:rPr>
              <a:t>odul</a:t>
            </a:r>
            <a:r>
              <a:rPr lang="en-GB" sz="1800" b="1" spc="-190" dirty="0">
                <a:solidFill>
                  <a:srgbClr val="0070BA"/>
                </a:solidFill>
                <a:latin typeface="Tahoma"/>
                <a:cs typeface="Tahoma"/>
              </a:rPr>
              <a:t>e</a:t>
            </a:r>
            <a:r>
              <a:rPr lang="en-GB" sz="1800" b="1" spc="-35" dirty="0">
                <a:solidFill>
                  <a:srgbClr val="0070BA"/>
                </a:solidFill>
                <a:latin typeface="Tahoma"/>
                <a:cs typeface="Tahoma"/>
              </a:rPr>
              <a:t>s</a:t>
            </a:r>
            <a:endParaRPr lang="en-GB" sz="1800" dirty="0">
              <a:latin typeface="Tahoma"/>
              <a:cs typeface="Tahoma"/>
            </a:endParaRPr>
          </a:p>
        </p:txBody>
      </p:sp>
      <p:sp>
        <p:nvSpPr>
          <p:cNvPr id="5" name="TextBox 4">
            <a:extLst>
              <a:ext uri="{FF2B5EF4-FFF2-40B4-BE49-F238E27FC236}">
                <a16:creationId xmlns:a16="http://schemas.microsoft.com/office/drawing/2014/main" id="{3E35A35C-2545-EAAE-711E-1B642E61F0FE}"/>
              </a:ext>
            </a:extLst>
          </p:cNvPr>
          <p:cNvSpPr txBox="1"/>
          <p:nvPr/>
        </p:nvSpPr>
        <p:spPr>
          <a:xfrm>
            <a:off x="473149" y="1879659"/>
            <a:ext cx="8607056" cy="3253135"/>
          </a:xfrm>
          <a:prstGeom prst="rect">
            <a:avLst/>
          </a:prstGeom>
          <a:noFill/>
        </p:spPr>
        <p:txBody>
          <a:bodyPr wrap="square">
            <a:spAutoFit/>
          </a:bodyPr>
          <a:lstStyle/>
          <a:p>
            <a:pPr marL="12700">
              <a:lnSpc>
                <a:spcPct val="100000"/>
              </a:lnSpc>
              <a:tabLst>
                <a:tab pos="337820" algn="l"/>
              </a:tabLst>
            </a:pPr>
            <a:r>
              <a:rPr lang="en-GB" sz="1400" b="1" spc="-185" dirty="0">
                <a:solidFill>
                  <a:srgbClr val="0070BA"/>
                </a:solidFill>
                <a:latin typeface="Tahoma"/>
                <a:cs typeface="Tahoma"/>
              </a:rPr>
              <a:t>2.1	</a:t>
            </a:r>
            <a:r>
              <a:rPr lang="en-GB" sz="1400" b="1" spc="-85" dirty="0">
                <a:solidFill>
                  <a:srgbClr val="0070BA"/>
                </a:solidFill>
                <a:latin typeface="Tahoma"/>
                <a:cs typeface="Tahoma"/>
              </a:rPr>
              <a:t>General</a:t>
            </a:r>
            <a:r>
              <a:rPr lang="en-GB" sz="1400" b="1" spc="-114" dirty="0">
                <a:solidFill>
                  <a:srgbClr val="0070BA"/>
                </a:solidFill>
                <a:latin typeface="Tahoma"/>
                <a:cs typeface="Tahoma"/>
              </a:rPr>
              <a:t> </a:t>
            </a:r>
            <a:r>
              <a:rPr lang="en-GB" sz="1400" b="1" spc="-55" dirty="0">
                <a:solidFill>
                  <a:srgbClr val="0070BA"/>
                </a:solidFill>
                <a:latin typeface="Tahoma"/>
                <a:cs typeface="Tahoma"/>
              </a:rPr>
              <a:t>considerations</a:t>
            </a:r>
            <a:r>
              <a:rPr lang="en-GB" sz="1400" b="1" spc="-110" dirty="0">
                <a:solidFill>
                  <a:srgbClr val="0070BA"/>
                </a:solidFill>
                <a:latin typeface="Tahoma"/>
                <a:cs typeface="Tahoma"/>
              </a:rPr>
              <a:t> </a:t>
            </a:r>
            <a:r>
              <a:rPr lang="en-GB" sz="1400" b="1" spc="-100" dirty="0">
                <a:solidFill>
                  <a:srgbClr val="0070BA"/>
                </a:solidFill>
                <a:latin typeface="Tahoma"/>
                <a:cs typeface="Tahoma"/>
              </a:rPr>
              <a:t>when</a:t>
            </a:r>
            <a:r>
              <a:rPr lang="en-GB" sz="1400" b="1" spc="-114" dirty="0">
                <a:solidFill>
                  <a:srgbClr val="0070BA"/>
                </a:solidFill>
                <a:latin typeface="Tahoma"/>
                <a:cs typeface="Tahoma"/>
              </a:rPr>
              <a:t> </a:t>
            </a:r>
            <a:r>
              <a:rPr lang="en-GB" sz="1400" b="1" spc="-70" dirty="0">
                <a:solidFill>
                  <a:srgbClr val="0070BA"/>
                </a:solidFill>
                <a:latin typeface="Tahoma"/>
                <a:cs typeface="Tahoma"/>
              </a:rPr>
              <a:t>redesigning</a:t>
            </a:r>
            <a:r>
              <a:rPr lang="en-GB" sz="1400" b="1" spc="-110" dirty="0">
                <a:solidFill>
                  <a:srgbClr val="0070BA"/>
                </a:solidFill>
                <a:latin typeface="Tahoma"/>
                <a:cs typeface="Tahoma"/>
              </a:rPr>
              <a:t> </a:t>
            </a:r>
            <a:r>
              <a:rPr lang="en-GB" sz="1400" b="1" spc="-95" dirty="0">
                <a:solidFill>
                  <a:srgbClr val="0070BA"/>
                </a:solidFill>
                <a:latin typeface="Tahoma"/>
                <a:cs typeface="Tahoma"/>
              </a:rPr>
              <a:t>an</a:t>
            </a:r>
            <a:r>
              <a:rPr lang="en-GB" sz="1400" b="1" spc="-114" dirty="0">
                <a:solidFill>
                  <a:srgbClr val="0070BA"/>
                </a:solidFill>
                <a:latin typeface="Tahoma"/>
                <a:cs typeface="Tahoma"/>
              </a:rPr>
              <a:t> </a:t>
            </a:r>
            <a:r>
              <a:rPr lang="en-GB" sz="1400" b="1" spc="-55" dirty="0">
                <a:solidFill>
                  <a:srgbClr val="0070BA"/>
                </a:solidFill>
                <a:latin typeface="Tahoma"/>
                <a:cs typeface="Tahoma"/>
              </a:rPr>
              <a:t>assessment</a:t>
            </a:r>
            <a:endParaRPr lang="en-GB" sz="1400" dirty="0">
              <a:latin typeface="Tahoma"/>
              <a:cs typeface="Tahoma"/>
            </a:endParaRPr>
          </a:p>
          <a:p>
            <a:pPr>
              <a:lnSpc>
                <a:spcPct val="100000"/>
              </a:lnSpc>
              <a:spcBef>
                <a:spcPts val="10"/>
              </a:spcBef>
            </a:pPr>
            <a:endParaRPr lang="en-GB" sz="1400" dirty="0">
              <a:latin typeface="Tahoma"/>
              <a:cs typeface="Tahoma"/>
            </a:endParaRPr>
          </a:p>
          <a:p>
            <a:pPr marL="12700" algn="just">
              <a:lnSpc>
                <a:spcPct val="100000"/>
              </a:lnSpc>
            </a:pPr>
            <a:r>
              <a:rPr lang="en-GB" sz="1400" spc="-65" dirty="0">
                <a:solidFill>
                  <a:srgbClr val="474645"/>
                </a:solidFill>
                <a:latin typeface="Tahoma"/>
                <a:cs typeface="Tahoma"/>
              </a:rPr>
              <a:t>Y</a:t>
            </a:r>
            <a:r>
              <a:rPr lang="en-GB" sz="1400" spc="10" dirty="0">
                <a:solidFill>
                  <a:srgbClr val="474645"/>
                </a:solidFill>
                <a:latin typeface="Tahoma"/>
                <a:cs typeface="Tahoma"/>
              </a:rPr>
              <a:t>o</a:t>
            </a:r>
            <a:r>
              <a:rPr lang="en-GB" sz="1400" spc="-25" dirty="0">
                <a:solidFill>
                  <a:srgbClr val="474645"/>
                </a:solidFill>
                <a:latin typeface="Tahoma"/>
                <a:cs typeface="Tahoma"/>
              </a:rPr>
              <a:t>u</a:t>
            </a:r>
            <a:r>
              <a:rPr lang="en-GB" sz="1400" spc="-105" dirty="0">
                <a:solidFill>
                  <a:srgbClr val="474645"/>
                </a:solidFill>
                <a:latin typeface="Tahoma"/>
                <a:cs typeface="Tahoma"/>
              </a:rPr>
              <a:t> </a:t>
            </a:r>
            <a:r>
              <a:rPr lang="en-GB" sz="1400" dirty="0">
                <a:solidFill>
                  <a:srgbClr val="474645"/>
                </a:solidFill>
                <a:latin typeface="Tahoma"/>
                <a:cs typeface="Tahoma"/>
              </a:rPr>
              <a:t>m</a:t>
            </a:r>
            <a:r>
              <a:rPr lang="en-GB" sz="1400" spc="-5" dirty="0">
                <a:solidFill>
                  <a:srgbClr val="474645"/>
                </a:solidFill>
                <a:latin typeface="Tahoma"/>
                <a:cs typeface="Tahoma"/>
              </a:rPr>
              <a:t>a</a:t>
            </a:r>
            <a:r>
              <a:rPr lang="en-GB" sz="1400" spc="-45" dirty="0">
                <a:solidFill>
                  <a:srgbClr val="474645"/>
                </a:solidFill>
                <a:latin typeface="Tahoma"/>
                <a:cs typeface="Tahoma"/>
              </a:rPr>
              <a:t>y</a:t>
            </a:r>
            <a:r>
              <a:rPr lang="en-GB" sz="1400" spc="-105" dirty="0">
                <a:solidFill>
                  <a:srgbClr val="474645"/>
                </a:solidFill>
                <a:latin typeface="Tahoma"/>
                <a:cs typeface="Tahoma"/>
              </a:rPr>
              <a:t> </a:t>
            </a:r>
            <a:r>
              <a:rPr lang="en-GB" sz="1400" spc="-20" dirty="0">
                <a:solidFill>
                  <a:srgbClr val="474645"/>
                </a:solidFill>
                <a:latin typeface="Tahoma"/>
                <a:cs typeface="Tahoma"/>
              </a:rPr>
              <a:t>w</a:t>
            </a:r>
            <a:r>
              <a:rPr lang="en-GB" sz="1400" spc="-5" dirty="0">
                <a:solidFill>
                  <a:srgbClr val="474645"/>
                </a:solidFill>
                <a:latin typeface="Tahoma"/>
                <a:cs typeface="Tahoma"/>
              </a:rPr>
              <a:t>a</a:t>
            </a:r>
            <a:r>
              <a:rPr lang="en-GB" sz="1400" spc="-15" dirty="0">
                <a:solidFill>
                  <a:srgbClr val="474645"/>
                </a:solidFill>
                <a:latin typeface="Tahoma"/>
                <a:cs typeface="Tahoma"/>
              </a:rPr>
              <a:t>n</a:t>
            </a:r>
            <a:r>
              <a:rPr lang="en-GB" sz="1400" spc="20" dirty="0">
                <a:solidFill>
                  <a:srgbClr val="474645"/>
                </a:solidFill>
                <a:latin typeface="Tahoma"/>
                <a:cs typeface="Tahoma"/>
              </a:rPr>
              <a:t>t</a:t>
            </a:r>
            <a:r>
              <a:rPr lang="en-GB" sz="1400" spc="-105" dirty="0">
                <a:solidFill>
                  <a:srgbClr val="474645"/>
                </a:solidFill>
                <a:latin typeface="Tahoma"/>
                <a:cs typeface="Tahoma"/>
              </a:rPr>
              <a:t> </a:t>
            </a:r>
            <a:r>
              <a:rPr lang="en-GB" sz="1400" spc="15" dirty="0">
                <a:solidFill>
                  <a:srgbClr val="474645"/>
                </a:solidFill>
                <a:latin typeface="Tahoma"/>
                <a:cs typeface="Tahoma"/>
              </a:rPr>
              <a:t>t</a:t>
            </a:r>
            <a:r>
              <a:rPr lang="en-GB" sz="1400" spc="-5" dirty="0">
                <a:solidFill>
                  <a:srgbClr val="474645"/>
                </a:solidFill>
                <a:latin typeface="Tahoma"/>
                <a:cs typeface="Tahoma"/>
              </a:rPr>
              <a:t>o</a:t>
            </a:r>
            <a:r>
              <a:rPr lang="en-GB" sz="1400" spc="-105" dirty="0">
                <a:solidFill>
                  <a:srgbClr val="474645"/>
                </a:solidFill>
                <a:latin typeface="Tahoma"/>
                <a:cs typeface="Tahoma"/>
              </a:rPr>
              <a:t> </a:t>
            </a:r>
            <a:r>
              <a:rPr lang="en-GB" sz="1400" spc="65" dirty="0">
                <a:solidFill>
                  <a:srgbClr val="474645"/>
                </a:solidFill>
                <a:latin typeface="Tahoma"/>
                <a:cs typeface="Tahoma"/>
              </a:rPr>
              <a:t>c</a:t>
            </a:r>
            <a:r>
              <a:rPr lang="en-GB" sz="1400" spc="5" dirty="0">
                <a:solidFill>
                  <a:srgbClr val="474645"/>
                </a:solidFill>
                <a:latin typeface="Tahoma"/>
                <a:cs typeface="Tahoma"/>
              </a:rPr>
              <a:t>o</a:t>
            </a:r>
            <a:r>
              <a:rPr lang="en-GB" sz="1400" spc="-5" dirty="0">
                <a:solidFill>
                  <a:srgbClr val="474645"/>
                </a:solidFill>
                <a:latin typeface="Tahoma"/>
                <a:cs typeface="Tahoma"/>
              </a:rPr>
              <a:t>n</a:t>
            </a:r>
            <a:r>
              <a:rPr lang="en-GB" sz="1400" spc="35" dirty="0">
                <a:solidFill>
                  <a:srgbClr val="474645"/>
                </a:solidFill>
                <a:latin typeface="Tahoma"/>
                <a:cs typeface="Tahoma"/>
              </a:rPr>
              <a:t>s</a:t>
            </a:r>
            <a:r>
              <a:rPr lang="en-GB" sz="1400" spc="25" dirty="0">
                <a:solidFill>
                  <a:srgbClr val="474645"/>
                </a:solidFill>
                <a:latin typeface="Tahoma"/>
                <a:cs typeface="Tahoma"/>
              </a:rPr>
              <a:t>i</a:t>
            </a:r>
            <a:r>
              <a:rPr lang="en-GB" sz="1400" dirty="0">
                <a:solidFill>
                  <a:srgbClr val="474645"/>
                </a:solidFill>
                <a:latin typeface="Tahoma"/>
                <a:cs typeface="Tahoma"/>
              </a:rPr>
              <a:t>d</a:t>
            </a:r>
            <a:r>
              <a:rPr lang="en-GB" sz="1400" spc="10" dirty="0">
                <a:solidFill>
                  <a:srgbClr val="474645"/>
                </a:solidFill>
                <a:latin typeface="Tahoma"/>
                <a:cs typeface="Tahoma"/>
              </a:rPr>
              <a:t>e</a:t>
            </a:r>
            <a:r>
              <a:rPr lang="en-GB" sz="1400" spc="-5" dirty="0">
                <a:solidFill>
                  <a:srgbClr val="474645"/>
                </a:solidFill>
                <a:latin typeface="Tahoma"/>
                <a:cs typeface="Tahoma"/>
              </a:rPr>
              <a:t>r</a:t>
            </a:r>
            <a:r>
              <a:rPr lang="en-GB" sz="1400" spc="-105" dirty="0">
                <a:solidFill>
                  <a:srgbClr val="474645"/>
                </a:solidFill>
                <a:latin typeface="Tahoma"/>
                <a:cs typeface="Tahoma"/>
              </a:rPr>
              <a:t> </a:t>
            </a:r>
            <a:r>
              <a:rPr lang="en-GB" sz="1400" spc="30" dirty="0">
                <a:solidFill>
                  <a:srgbClr val="474645"/>
                </a:solidFill>
                <a:latin typeface="Tahoma"/>
                <a:cs typeface="Tahoma"/>
              </a:rPr>
              <a:t>t</a:t>
            </a:r>
            <a:r>
              <a:rPr lang="en-GB" sz="1400" spc="-5" dirty="0">
                <a:solidFill>
                  <a:srgbClr val="474645"/>
                </a:solidFill>
                <a:latin typeface="Tahoma"/>
                <a:cs typeface="Tahoma"/>
              </a:rPr>
              <a:t>h</a:t>
            </a:r>
            <a:r>
              <a:rPr lang="en-GB" sz="1400" dirty="0">
                <a:solidFill>
                  <a:srgbClr val="474645"/>
                </a:solidFill>
                <a:latin typeface="Tahoma"/>
                <a:cs typeface="Tahoma"/>
              </a:rPr>
              <a:t>e</a:t>
            </a:r>
            <a:r>
              <a:rPr lang="en-GB" sz="1400" spc="-105" dirty="0">
                <a:solidFill>
                  <a:srgbClr val="474645"/>
                </a:solidFill>
                <a:latin typeface="Tahoma"/>
                <a:cs typeface="Tahoma"/>
              </a:rPr>
              <a:t> </a:t>
            </a:r>
            <a:r>
              <a:rPr lang="en-GB" sz="1400" spc="30" dirty="0">
                <a:solidFill>
                  <a:srgbClr val="474645"/>
                </a:solidFill>
                <a:latin typeface="Tahoma"/>
                <a:cs typeface="Tahoma"/>
              </a:rPr>
              <a:t>f</a:t>
            </a:r>
            <a:r>
              <a:rPr lang="en-GB" sz="1400" spc="5" dirty="0">
                <a:solidFill>
                  <a:srgbClr val="474645"/>
                </a:solidFill>
                <a:latin typeface="Tahoma"/>
                <a:cs typeface="Tahoma"/>
              </a:rPr>
              <a:t>ollo</a:t>
            </a:r>
            <a:r>
              <a:rPr lang="en-GB" sz="1400" spc="-20" dirty="0">
                <a:solidFill>
                  <a:srgbClr val="474645"/>
                </a:solidFill>
                <a:latin typeface="Tahoma"/>
                <a:cs typeface="Tahoma"/>
              </a:rPr>
              <a:t>w</a:t>
            </a:r>
            <a:r>
              <a:rPr lang="en-GB" sz="1400" spc="25" dirty="0">
                <a:solidFill>
                  <a:srgbClr val="474645"/>
                </a:solidFill>
                <a:latin typeface="Tahoma"/>
                <a:cs typeface="Tahoma"/>
              </a:rPr>
              <a:t>i</a:t>
            </a:r>
            <a:r>
              <a:rPr lang="en-GB" sz="1400" spc="-5" dirty="0">
                <a:solidFill>
                  <a:srgbClr val="474645"/>
                </a:solidFill>
                <a:latin typeface="Tahoma"/>
                <a:cs typeface="Tahoma"/>
              </a:rPr>
              <a:t>n</a:t>
            </a:r>
            <a:r>
              <a:rPr lang="en-GB" sz="1400" spc="-25" dirty="0">
                <a:solidFill>
                  <a:srgbClr val="474645"/>
                </a:solidFill>
                <a:latin typeface="Tahoma"/>
                <a:cs typeface="Tahoma"/>
              </a:rPr>
              <a:t>g</a:t>
            </a:r>
            <a:r>
              <a:rPr lang="en-GB" sz="1400" spc="-105" dirty="0">
                <a:solidFill>
                  <a:srgbClr val="474645"/>
                </a:solidFill>
                <a:latin typeface="Tahoma"/>
                <a:cs typeface="Tahoma"/>
              </a:rPr>
              <a:t> </a:t>
            </a:r>
            <a:r>
              <a:rPr lang="en-GB" sz="1400" spc="-5" dirty="0">
                <a:solidFill>
                  <a:srgbClr val="474645"/>
                </a:solidFill>
                <a:latin typeface="Tahoma"/>
                <a:cs typeface="Tahoma"/>
              </a:rPr>
              <a:t>a</a:t>
            </a:r>
            <a:r>
              <a:rPr lang="en-GB" sz="1400" spc="35" dirty="0">
                <a:solidFill>
                  <a:srgbClr val="474645"/>
                </a:solidFill>
                <a:latin typeface="Tahoma"/>
                <a:cs typeface="Tahoma"/>
              </a:rPr>
              <a:t>s</a:t>
            </a:r>
            <a:r>
              <a:rPr lang="en-GB" sz="1400" spc="10" dirty="0">
                <a:solidFill>
                  <a:srgbClr val="474645"/>
                </a:solidFill>
                <a:latin typeface="Tahoma"/>
                <a:cs typeface="Tahoma"/>
              </a:rPr>
              <a:t>p</a:t>
            </a:r>
            <a:r>
              <a:rPr lang="en-GB" sz="1400" spc="15" dirty="0">
                <a:solidFill>
                  <a:srgbClr val="474645"/>
                </a:solidFill>
                <a:latin typeface="Tahoma"/>
                <a:cs typeface="Tahoma"/>
              </a:rPr>
              <a:t>e</a:t>
            </a:r>
            <a:r>
              <a:rPr lang="en-GB" sz="1400" spc="60" dirty="0">
                <a:solidFill>
                  <a:srgbClr val="474645"/>
                </a:solidFill>
                <a:latin typeface="Tahoma"/>
                <a:cs typeface="Tahoma"/>
              </a:rPr>
              <a:t>c</a:t>
            </a:r>
            <a:r>
              <a:rPr lang="en-GB" sz="1400" spc="30" dirty="0">
                <a:solidFill>
                  <a:srgbClr val="474645"/>
                </a:solidFill>
                <a:latin typeface="Tahoma"/>
                <a:cs typeface="Tahoma"/>
              </a:rPr>
              <a:t>t</a:t>
            </a:r>
            <a:r>
              <a:rPr lang="en-GB" sz="1400" spc="25" dirty="0">
                <a:solidFill>
                  <a:srgbClr val="474645"/>
                </a:solidFill>
                <a:latin typeface="Tahoma"/>
                <a:cs typeface="Tahoma"/>
              </a:rPr>
              <a:t>s</a:t>
            </a:r>
            <a:r>
              <a:rPr lang="en-GB" sz="1400" spc="-20" dirty="0">
                <a:solidFill>
                  <a:srgbClr val="474645"/>
                </a:solidFill>
                <a:latin typeface="Tahoma"/>
                <a:cs typeface="Tahoma"/>
              </a:rPr>
              <a:t>:</a:t>
            </a:r>
            <a:endParaRPr lang="en-GB" sz="1400" dirty="0">
              <a:latin typeface="Tahoma"/>
              <a:cs typeface="Tahoma"/>
            </a:endParaRPr>
          </a:p>
          <a:p>
            <a:pPr>
              <a:lnSpc>
                <a:spcPct val="100000"/>
              </a:lnSpc>
              <a:spcBef>
                <a:spcPts val="35"/>
              </a:spcBef>
            </a:pPr>
            <a:endParaRPr lang="en-GB" sz="1400" dirty="0">
              <a:latin typeface="Tahoma"/>
              <a:cs typeface="Tahoma"/>
            </a:endParaRPr>
          </a:p>
          <a:p>
            <a:pPr marL="200025" marR="5080" indent="-187960" algn="just">
              <a:lnSpc>
                <a:spcPct val="120300"/>
              </a:lnSpc>
              <a:buClr>
                <a:srgbClr val="0070BA"/>
              </a:buClr>
              <a:buFont typeface="Tahoma"/>
              <a:buAutoNum type="arabicPeriod"/>
              <a:tabLst>
                <a:tab pos="200660" algn="l"/>
              </a:tabLst>
            </a:pPr>
            <a:r>
              <a:rPr lang="en-GB" sz="1400" b="1" dirty="0">
                <a:solidFill>
                  <a:srgbClr val="474645"/>
                </a:solidFill>
                <a:latin typeface="Tahoma"/>
                <a:cs typeface="Tahoma"/>
              </a:rPr>
              <a:t>What</a:t>
            </a:r>
            <a:r>
              <a:rPr lang="en-GB" sz="1400" b="1" spc="-65" dirty="0">
                <a:solidFill>
                  <a:srgbClr val="474645"/>
                </a:solidFill>
                <a:latin typeface="Tahoma"/>
                <a:cs typeface="Tahoma"/>
              </a:rPr>
              <a:t> </a:t>
            </a:r>
            <a:r>
              <a:rPr lang="en-GB" sz="1400" b="1" spc="25" dirty="0">
                <a:solidFill>
                  <a:srgbClr val="474645"/>
                </a:solidFill>
                <a:latin typeface="Tahoma"/>
                <a:cs typeface="Tahoma"/>
              </a:rPr>
              <a:t>is</a:t>
            </a:r>
            <a:r>
              <a:rPr lang="en-GB" sz="1400" b="1" spc="-65" dirty="0">
                <a:solidFill>
                  <a:srgbClr val="474645"/>
                </a:solidFill>
                <a:latin typeface="Tahoma"/>
                <a:cs typeface="Tahoma"/>
              </a:rPr>
              <a:t> </a:t>
            </a:r>
            <a:r>
              <a:rPr lang="en-GB" sz="1400" b="1" spc="10" dirty="0">
                <a:solidFill>
                  <a:srgbClr val="474645"/>
                </a:solidFill>
                <a:latin typeface="Tahoma"/>
                <a:cs typeface="Tahoma"/>
              </a:rPr>
              <a:t>the</a:t>
            </a:r>
            <a:r>
              <a:rPr lang="en-GB" sz="1400" b="1" spc="-65" dirty="0">
                <a:solidFill>
                  <a:srgbClr val="474645"/>
                </a:solidFill>
                <a:latin typeface="Tahoma"/>
                <a:cs typeface="Tahoma"/>
              </a:rPr>
              <a:t> </a:t>
            </a:r>
            <a:r>
              <a:rPr lang="en-GB" sz="1400" b="1" spc="-45" dirty="0">
                <a:solidFill>
                  <a:srgbClr val="474645"/>
                </a:solidFill>
                <a:latin typeface="Tahoma"/>
                <a:cs typeface="Tahoma"/>
              </a:rPr>
              <a:t>purpose</a:t>
            </a:r>
            <a:r>
              <a:rPr lang="en-GB" sz="1400" b="1" spc="-50" dirty="0">
                <a:solidFill>
                  <a:srgbClr val="474645"/>
                </a:solidFill>
                <a:latin typeface="Tahoma"/>
                <a:cs typeface="Tahoma"/>
              </a:rPr>
              <a:t> </a:t>
            </a:r>
            <a:r>
              <a:rPr lang="en-GB" sz="1400" b="1" spc="15" dirty="0">
                <a:solidFill>
                  <a:srgbClr val="474645"/>
                </a:solidFill>
                <a:latin typeface="Tahoma"/>
                <a:cs typeface="Tahoma"/>
              </a:rPr>
              <a:t>of</a:t>
            </a:r>
            <a:r>
              <a:rPr lang="en-GB" sz="1400" b="1" spc="-65" dirty="0">
                <a:solidFill>
                  <a:srgbClr val="474645"/>
                </a:solidFill>
                <a:latin typeface="Tahoma"/>
                <a:cs typeface="Tahoma"/>
              </a:rPr>
              <a:t> </a:t>
            </a:r>
            <a:r>
              <a:rPr lang="en-GB" sz="1400" b="1" spc="-10" dirty="0">
                <a:solidFill>
                  <a:srgbClr val="474645"/>
                </a:solidFill>
                <a:latin typeface="Tahoma"/>
                <a:cs typeface="Tahoma"/>
              </a:rPr>
              <a:t>your</a:t>
            </a:r>
            <a:r>
              <a:rPr lang="en-GB" sz="1400" b="1" spc="-65" dirty="0">
                <a:solidFill>
                  <a:srgbClr val="474645"/>
                </a:solidFill>
                <a:latin typeface="Tahoma"/>
                <a:cs typeface="Tahoma"/>
              </a:rPr>
              <a:t> </a:t>
            </a:r>
            <a:r>
              <a:rPr lang="en-GB" sz="1400" b="1" spc="-5" dirty="0">
                <a:solidFill>
                  <a:srgbClr val="474645"/>
                </a:solidFill>
                <a:latin typeface="Tahoma"/>
                <a:cs typeface="Tahoma"/>
              </a:rPr>
              <a:t>module</a:t>
            </a:r>
            <a:r>
              <a:rPr lang="en-GB" sz="1400" spc="-5" dirty="0">
                <a:solidFill>
                  <a:srgbClr val="474645"/>
                </a:solidFill>
                <a:latin typeface="Tahoma"/>
                <a:cs typeface="Tahoma"/>
              </a:rPr>
              <a:t>,</a:t>
            </a:r>
            <a:r>
              <a:rPr lang="en-GB" sz="1400" spc="-65" dirty="0">
                <a:solidFill>
                  <a:srgbClr val="474645"/>
                </a:solidFill>
                <a:latin typeface="Tahoma"/>
                <a:cs typeface="Tahoma"/>
              </a:rPr>
              <a:t> </a:t>
            </a:r>
            <a:r>
              <a:rPr lang="en-GB" sz="1400" dirty="0">
                <a:solidFill>
                  <a:srgbClr val="474645"/>
                </a:solidFill>
                <a:latin typeface="Tahoma"/>
                <a:cs typeface="Tahoma"/>
              </a:rPr>
              <a:t>Review</a:t>
            </a:r>
            <a:r>
              <a:rPr lang="en-GB" sz="1400" spc="-75" dirty="0">
                <a:solidFill>
                  <a:srgbClr val="474645"/>
                </a:solidFill>
                <a:latin typeface="Tahoma"/>
                <a:cs typeface="Tahoma"/>
              </a:rPr>
              <a:t> </a:t>
            </a:r>
            <a:r>
              <a:rPr lang="en-GB" sz="1400" spc="-10" dirty="0">
                <a:solidFill>
                  <a:srgbClr val="474645"/>
                </a:solidFill>
                <a:latin typeface="Tahoma"/>
                <a:cs typeface="Tahoma"/>
              </a:rPr>
              <a:t>your</a:t>
            </a:r>
            <a:r>
              <a:rPr lang="en-GB" sz="1400" spc="-80" dirty="0">
                <a:solidFill>
                  <a:srgbClr val="474645"/>
                </a:solidFill>
                <a:latin typeface="Tahoma"/>
                <a:cs typeface="Tahoma"/>
              </a:rPr>
              <a:t> </a:t>
            </a:r>
            <a:r>
              <a:rPr lang="en-GB" sz="1400" spc="5" dirty="0">
                <a:solidFill>
                  <a:srgbClr val="474645"/>
                </a:solidFill>
                <a:latin typeface="Tahoma"/>
                <a:cs typeface="Tahoma"/>
              </a:rPr>
              <a:t>intended</a:t>
            </a:r>
            <a:r>
              <a:rPr lang="en-GB" sz="1400" spc="-75" dirty="0">
                <a:solidFill>
                  <a:srgbClr val="474645"/>
                </a:solidFill>
                <a:latin typeface="Tahoma"/>
                <a:cs typeface="Tahoma"/>
              </a:rPr>
              <a:t> </a:t>
            </a:r>
            <a:r>
              <a:rPr lang="en-GB" sz="1400" spc="5" dirty="0">
                <a:solidFill>
                  <a:srgbClr val="474645"/>
                </a:solidFill>
                <a:latin typeface="Tahoma"/>
                <a:cs typeface="Tahoma"/>
              </a:rPr>
              <a:t>learning</a:t>
            </a:r>
            <a:r>
              <a:rPr lang="en-GB" sz="1400" spc="-80" dirty="0">
                <a:solidFill>
                  <a:srgbClr val="474645"/>
                </a:solidFill>
                <a:latin typeface="Tahoma"/>
                <a:cs typeface="Tahoma"/>
              </a:rPr>
              <a:t> </a:t>
            </a:r>
            <a:r>
              <a:rPr lang="en-GB" sz="1400" spc="15" dirty="0">
                <a:solidFill>
                  <a:srgbClr val="474645"/>
                </a:solidFill>
                <a:latin typeface="Tahoma"/>
                <a:cs typeface="Tahoma"/>
              </a:rPr>
              <a:t>outcomes.</a:t>
            </a:r>
            <a:r>
              <a:rPr lang="en-GB" sz="1400" spc="-75" dirty="0">
                <a:solidFill>
                  <a:srgbClr val="474645"/>
                </a:solidFill>
                <a:latin typeface="Tahoma"/>
                <a:cs typeface="Tahoma"/>
              </a:rPr>
              <a:t> </a:t>
            </a:r>
            <a:r>
              <a:rPr lang="en-GB" sz="1400" spc="5" dirty="0">
                <a:solidFill>
                  <a:srgbClr val="0070C0"/>
                </a:solidFill>
                <a:latin typeface="Tahoma"/>
                <a:cs typeface="Tahoma"/>
              </a:rPr>
              <a:t>Should</a:t>
            </a:r>
            <a:r>
              <a:rPr lang="en-GB" sz="1400" spc="-35" dirty="0">
                <a:solidFill>
                  <a:srgbClr val="0070C0"/>
                </a:solidFill>
                <a:latin typeface="Tahoma"/>
                <a:cs typeface="Tahoma"/>
              </a:rPr>
              <a:t> </a:t>
            </a:r>
            <a:r>
              <a:rPr lang="en-GB" sz="1400" spc="15" dirty="0">
                <a:solidFill>
                  <a:srgbClr val="0070C0"/>
                </a:solidFill>
                <a:latin typeface="Tahoma"/>
                <a:cs typeface="Tahoma"/>
              </a:rPr>
              <a:t>these</a:t>
            </a:r>
            <a:r>
              <a:rPr lang="en-GB" sz="1400" spc="-35" dirty="0">
                <a:solidFill>
                  <a:srgbClr val="0070C0"/>
                </a:solidFill>
                <a:latin typeface="Tahoma"/>
                <a:cs typeface="Tahoma"/>
              </a:rPr>
              <a:t> </a:t>
            </a:r>
            <a:r>
              <a:rPr lang="en-GB" sz="1400" dirty="0">
                <a:solidFill>
                  <a:srgbClr val="0070C0"/>
                </a:solidFill>
                <a:latin typeface="Tahoma"/>
                <a:cs typeface="Tahoma"/>
              </a:rPr>
              <a:t>be</a:t>
            </a:r>
            <a:r>
              <a:rPr lang="en-GB" sz="1400" spc="-35" dirty="0">
                <a:solidFill>
                  <a:srgbClr val="0070C0"/>
                </a:solidFill>
                <a:latin typeface="Tahoma"/>
                <a:cs typeface="Tahoma"/>
              </a:rPr>
              <a:t> </a:t>
            </a:r>
            <a:r>
              <a:rPr lang="en-GB" sz="1400" dirty="0">
                <a:solidFill>
                  <a:srgbClr val="0070C0"/>
                </a:solidFill>
                <a:latin typeface="Tahoma"/>
                <a:cs typeface="Tahoma"/>
              </a:rPr>
              <a:t>adapted</a:t>
            </a:r>
            <a:r>
              <a:rPr lang="en-GB" sz="1400" spc="-35" dirty="0">
                <a:solidFill>
                  <a:srgbClr val="0070C0"/>
                </a:solidFill>
                <a:latin typeface="Tahoma"/>
                <a:cs typeface="Tahoma"/>
              </a:rPr>
              <a:t> </a:t>
            </a:r>
            <a:r>
              <a:rPr lang="en-GB" sz="1400" spc="10" dirty="0">
                <a:solidFill>
                  <a:srgbClr val="0070C0"/>
                </a:solidFill>
                <a:latin typeface="Tahoma"/>
                <a:cs typeface="Tahoma"/>
              </a:rPr>
              <a:t>for</a:t>
            </a:r>
            <a:r>
              <a:rPr lang="en-GB" sz="1400" spc="-35" dirty="0">
                <a:solidFill>
                  <a:srgbClr val="0070C0"/>
                </a:solidFill>
                <a:latin typeface="Tahoma"/>
                <a:cs typeface="Tahoma"/>
              </a:rPr>
              <a:t> </a:t>
            </a:r>
            <a:r>
              <a:rPr lang="en-GB" sz="1400" spc="10" dirty="0">
                <a:solidFill>
                  <a:srgbClr val="0070C0"/>
                </a:solidFill>
                <a:latin typeface="Tahoma"/>
                <a:cs typeface="Tahoma"/>
              </a:rPr>
              <a:t>the</a:t>
            </a:r>
            <a:r>
              <a:rPr lang="en-GB" sz="1400" spc="-35" dirty="0">
                <a:solidFill>
                  <a:srgbClr val="0070C0"/>
                </a:solidFill>
                <a:latin typeface="Tahoma"/>
                <a:cs typeface="Tahoma"/>
              </a:rPr>
              <a:t> </a:t>
            </a:r>
            <a:r>
              <a:rPr lang="en-GB" sz="1400" dirty="0">
                <a:solidFill>
                  <a:srgbClr val="0070C0"/>
                </a:solidFill>
                <a:latin typeface="Tahoma"/>
                <a:cs typeface="Tahoma"/>
              </a:rPr>
              <a:t>world</a:t>
            </a:r>
            <a:r>
              <a:rPr lang="en-GB" sz="1400" spc="-35" dirty="0">
                <a:solidFill>
                  <a:srgbClr val="0070C0"/>
                </a:solidFill>
                <a:latin typeface="Tahoma"/>
                <a:cs typeface="Tahoma"/>
              </a:rPr>
              <a:t> </a:t>
            </a:r>
            <a:r>
              <a:rPr lang="en-GB" sz="1400" spc="5" dirty="0">
                <a:solidFill>
                  <a:srgbClr val="0070C0"/>
                </a:solidFill>
                <a:latin typeface="Tahoma"/>
                <a:cs typeface="Tahoma"/>
              </a:rPr>
              <a:t>in</a:t>
            </a:r>
            <a:r>
              <a:rPr lang="en-GB" sz="1400" spc="-35" dirty="0">
                <a:solidFill>
                  <a:srgbClr val="0070C0"/>
                </a:solidFill>
                <a:latin typeface="Tahoma"/>
                <a:cs typeface="Tahoma"/>
              </a:rPr>
              <a:t> </a:t>
            </a:r>
            <a:r>
              <a:rPr lang="en-GB" sz="1400" spc="5" dirty="0">
                <a:solidFill>
                  <a:srgbClr val="0070C0"/>
                </a:solidFill>
                <a:latin typeface="Tahoma"/>
                <a:cs typeface="Tahoma"/>
              </a:rPr>
              <a:t>which</a:t>
            </a:r>
            <a:r>
              <a:rPr lang="en-GB" sz="1400" spc="-35" dirty="0">
                <a:solidFill>
                  <a:srgbClr val="0070C0"/>
                </a:solidFill>
                <a:latin typeface="Tahoma"/>
                <a:cs typeface="Tahoma"/>
              </a:rPr>
              <a:t> </a:t>
            </a:r>
            <a:r>
              <a:rPr lang="en-GB" sz="1400" dirty="0">
                <a:solidFill>
                  <a:srgbClr val="0070C0"/>
                </a:solidFill>
                <a:latin typeface="Tahoma"/>
                <a:cs typeface="Tahoma"/>
              </a:rPr>
              <a:t>our</a:t>
            </a:r>
            <a:r>
              <a:rPr lang="en-GB" sz="1400" spc="-35" dirty="0">
                <a:solidFill>
                  <a:srgbClr val="0070C0"/>
                </a:solidFill>
                <a:latin typeface="Tahoma"/>
                <a:cs typeface="Tahoma"/>
              </a:rPr>
              <a:t> </a:t>
            </a:r>
            <a:r>
              <a:rPr lang="en-GB" sz="1400" spc="15" dirty="0">
                <a:solidFill>
                  <a:srgbClr val="0070C0"/>
                </a:solidFill>
                <a:latin typeface="Tahoma"/>
                <a:cs typeface="Tahoma"/>
              </a:rPr>
              <a:t>students</a:t>
            </a:r>
            <a:r>
              <a:rPr lang="en-GB" sz="1400" spc="-35" dirty="0">
                <a:solidFill>
                  <a:srgbClr val="0070C0"/>
                </a:solidFill>
                <a:latin typeface="Tahoma"/>
                <a:cs typeface="Tahoma"/>
              </a:rPr>
              <a:t> </a:t>
            </a:r>
            <a:r>
              <a:rPr lang="en-GB" sz="1400" dirty="0">
                <a:solidFill>
                  <a:srgbClr val="0070C0"/>
                </a:solidFill>
                <a:latin typeface="Tahoma"/>
                <a:cs typeface="Tahoma"/>
              </a:rPr>
              <a:t>will</a:t>
            </a:r>
            <a:r>
              <a:rPr lang="en-GB" sz="1400" spc="-35" dirty="0">
                <a:solidFill>
                  <a:srgbClr val="0070C0"/>
                </a:solidFill>
                <a:latin typeface="Tahoma"/>
                <a:cs typeface="Tahoma"/>
              </a:rPr>
              <a:t> </a:t>
            </a:r>
            <a:r>
              <a:rPr lang="en-GB" sz="1400" dirty="0">
                <a:solidFill>
                  <a:srgbClr val="0070C0"/>
                </a:solidFill>
                <a:latin typeface="Tahoma"/>
                <a:cs typeface="Tahoma"/>
              </a:rPr>
              <a:t>be</a:t>
            </a:r>
            <a:r>
              <a:rPr lang="en-GB" sz="1400" spc="-35" dirty="0">
                <a:solidFill>
                  <a:srgbClr val="0070C0"/>
                </a:solidFill>
                <a:latin typeface="Tahoma"/>
                <a:cs typeface="Tahoma"/>
              </a:rPr>
              <a:t> </a:t>
            </a:r>
            <a:r>
              <a:rPr lang="en-GB" sz="1400" dirty="0">
                <a:solidFill>
                  <a:srgbClr val="0070C0"/>
                </a:solidFill>
                <a:latin typeface="Tahoma"/>
                <a:cs typeface="Tahoma"/>
              </a:rPr>
              <a:t>working</a:t>
            </a:r>
            <a:r>
              <a:rPr lang="en-GB" sz="1400" spc="-35" dirty="0">
                <a:solidFill>
                  <a:srgbClr val="0070C0"/>
                </a:solidFill>
                <a:latin typeface="Tahoma"/>
                <a:cs typeface="Tahoma"/>
              </a:rPr>
              <a:t> </a:t>
            </a:r>
            <a:r>
              <a:rPr lang="en-GB" sz="1400" spc="-80" dirty="0">
                <a:solidFill>
                  <a:srgbClr val="0070C0"/>
                </a:solidFill>
                <a:latin typeface="Tahoma"/>
                <a:cs typeface="Tahoma"/>
              </a:rPr>
              <a:t>10</a:t>
            </a:r>
            <a:r>
              <a:rPr lang="en-GB" sz="1400" spc="-35" dirty="0">
                <a:solidFill>
                  <a:srgbClr val="0070C0"/>
                </a:solidFill>
                <a:latin typeface="Tahoma"/>
                <a:cs typeface="Tahoma"/>
              </a:rPr>
              <a:t> </a:t>
            </a:r>
            <a:r>
              <a:rPr lang="en-GB" sz="1400" spc="5" dirty="0">
                <a:solidFill>
                  <a:srgbClr val="0070C0"/>
                </a:solidFill>
                <a:latin typeface="Tahoma"/>
                <a:cs typeface="Tahoma"/>
              </a:rPr>
              <a:t>years </a:t>
            </a:r>
            <a:r>
              <a:rPr lang="en-GB" sz="1400" spc="-270" dirty="0">
                <a:solidFill>
                  <a:srgbClr val="0070C0"/>
                </a:solidFill>
                <a:latin typeface="Tahoma"/>
                <a:cs typeface="Tahoma"/>
              </a:rPr>
              <a:t> </a:t>
            </a:r>
            <a:r>
              <a:rPr lang="en-GB" sz="1400" spc="10" dirty="0">
                <a:solidFill>
                  <a:srgbClr val="0070C0"/>
                </a:solidFill>
                <a:latin typeface="Tahoma"/>
                <a:cs typeface="Tahoma"/>
              </a:rPr>
              <a:t>from</a:t>
            </a:r>
            <a:r>
              <a:rPr lang="en-GB" sz="1400" spc="-105" dirty="0">
                <a:solidFill>
                  <a:srgbClr val="0070C0"/>
                </a:solidFill>
                <a:latin typeface="Tahoma"/>
                <a:cs typeface="Tahoma"/>
              </a:rPr>
              <a:t> </a:t>
            </a:r>
            <a:r>
              <a:rPr lang="en-GB" sz="1400" spc="-5" dirty="0">
                <a:solidFill>
                  <a:srgbClr val="0070C0"/>
                </a:solidFill>
                <a:latin typeface="Tahoma"/>
                <a:cs typeface="Tahoma"/>
              </a:rPr>
              <a:t>now</a:t>
            </a:r>
            <a:r>
              <a:rPr lang="en-GB" sz="1400" spc="-5" dirty="0">
                <a:solidFill>
                  <a:srgbClr val="474645"/>
                </a:solidFill>
                <a:latin typeface="Tahoma"/>
                <a:cs typeface="Tahoma"/>
              </a:rPr>
              <a:t>?</a:t>
            </a:r>
            <a:r>
              <a:rPr lang="en-GB" sz="1400" spc="-105" dirty="0">
                <a:solidFill>
                  <a:srgbClr val="474645"/>
                </a:solidFill>
                <a:latin typeface="Tahoma"/>
                <a:cs typeface="Tahoma"/>
              </a:rPr>
              <a:t> </a:t>
            </a:r>
            <a:r>
              <a:rPr lang="en-GB" sz="1400" b="1" spc="10" dirty="0">
                <a:solidFill>
                  <a:srgbClr val="474645"/>
                </a:solidFill>
                <a:latin typeface="Tahoma"/>
                <a:cs typeface="Tahoma"/>
              </a:rPr>
              <a:t>Are</a:t>
            </a:r>
            <a:r>
              <a:rPr lang="en-GB" sz="1400" b="1" spc="-105" dirty="0">
                <a:solidFill>
                  <a:srgbClr val="474645"/>
                </a:solidFill>
                <a:latin typeface="Tahoma"/>
                <a:cs typeface="Tahoma"/>
              </a:rPr>
              <a:t> </a:t>
            </a:r>
            <a:r>
              <a:rPr lang="en-GB" sz="1400" b="1" spc="-10" dirty="0">
                <a:solidFill>
                  <a:srgbClr val="474645"/>
                </a:solidFill>
                <a:latin typeface="Tahoma"/>
                <a:cs typeface="Tahoma"/>
              </a:rPr>
              <a:t>your</a:t>
            </a:r>
            <a:r>
              <a:rPr lang="en-GB" sz="1400" b="1" spc="-105" dirty="0">
                <a:solidFill>
                  <a:srgbClr val="474645"/>
                </a:solidFill>
                <a:latin typeface="Tahoma"/>
                <a:cs typeface="Tahoma"/>
              </a:rPr>
              <a:t> </a:t>
            </a:r>
            <a:r>
              <a:rPr lang="en-GB" sz="1400" b="1" spc="20" dirty="0">
                <a:solidFill>
                  <a:srgbClr val="474645"/>
                </a:solidFill>
                <a:latin typeface="Tahoma"/>
                <a:cs typeface="Tahoma"/>
              </a:rPr>
              <a:t>assessments</a:t>
            </a:r>
            <a:r>
              <a:rPr lang="en-GB" sz="1400" b="1" spc="-105" dirty="0">
                <a:solidFill>
                  <a:srgbClr val="474645"/>
                </a:solidFill>
                <a:latin typeface="Tahoma"/>
                <a:cs typeface="Tahoma"/>
              </a:rPr>
              <a:t> </a:t>
            </a:r>
            <a:r>
              <a:rPr lang="en-GB" sz="1400" b="1" dirty="0">
                <a:solidFill>
                  <a:srgbClr val="474645"/>
                </a:solidFill>
                <a:latin typeface="Tahoma"/>
                <a:cs typeface="Tahoma"/>
              </a:rPr>
              <a:t>aligned</a:t>
            </a:r>
            <a:r>
              <a:rPr lang="en-GB" sz="1400" b="1" spc="-105" dirty="0">
                <a:solidFill>
                  <a:srgbClr val="474645"/>
                </a:solidFill>
                <a:latin typeface="Tahoma"/>
                <a:cs typeface="Tahoma"/>
              </a:rPr>
              <a:t> </a:t>
            </a:r>
            <a:r>
              <a:rPr lang="en-GB" sz="1400" b="1" spc="5" dirty="0">
                <a:solidFill>
                  <a:srgbClr val="474645"/>
                </a:solidFill>
                <a:latin typeface="Tahoma"/>
                <a:cs typeface="Tahoma"/>
              </a:rPr>
              <a:t>with</a:t>
            </a:r>
            <a:r>
              <a:rPr lang="en-GB" sz="1400" b="1" spc="-105" dirty="0">
                <a:solidFill>
                  <a:srgbClr val="474645"/>
                </a:solidFill>
                <a:latin typeface="Tahoma"/>
                <a:cs typeface="Tahoma"/>
              </a:rPr>
              <a:t> </a:t>
            </a:r>
            <a:r>
              <a:rPr lang="en-GB" sz="1400" b="1" spc="15" dirty="0">
                <a:solidFill>
                  <a:srgbClr val="474645"/>
                </a:solidFill>
                <a:latin typeface="Tahoma"/>
                <a:cs typeface="Tahoma"/>
              </a:rPr>
              <a:t>these</a:t>
            </a:r>
            <a:r>
              <a:rPr lang="en-GB" sz="1400" b="1" spc="-105" dirty="0">
                <a:solidFill>
                  <a:srgbClr val="474645"/>
                </a:solidFill>
                <a:latin typeface="Tahoma"/>
                <a:cs typeface="Tahoma"/>
              </a:rPr>
              <a:t> </a:t>
            </a:r>
            <a:r>
              <a:rPr lang="en-GB" sz="1400" b="1" spc="5" dirty="0">
                <a:solidFill>
                  <a:srgbClr val="474645"/>
                </a:solidFill>
                <a:latin typeface="Tahoma"/>
                <a:cs typeface="Tahoma"/>
              </a:rPr>
              <a:t>goals?</a:t>
            </a:r>
            <a:endParaRPr lang="en-GB" sz="1400" b="1" dirty="0">
              <a:latin typeface="Tahoma"/>
              <a:cs typeface="Tahoma"/>
            </a:endParaRPr>
          </a:p>
          <a:p>
            <a:pPr marL="224154" marR="5080" indent="-211454" algn="just">
              <a:lnSpc>
                <a:spcPct val="120300"/>
              </a:lnSpc>
              <a:buClr>
                <a:srgbClr val="0070BA"/>
              </a:buClr>
              <a:buFont typeface="Tahoma"/>
              <a:buAutoNum type="arabicPeriod"/>
              <a:tabLst>
                <a:tab pos="224154" algn="l"/>
              </a:tabLst>
            </a:pPr>
            <a:r>
              <a:rPr lang="en-GB" sz="1400" b="1" dirty="0">
                <a:solidFill>
                  <a:schemeClr val="accent4"/>
                </a:solidFill>
                <a:latin typeface="Tahoma"/>
                <a:cs typeface="Tahoma"/>
              </a:rPr>
              <a:t>More than ever emphasise the importance of academic integrity</a:t>
            </a:r>
            <a:r>
              <a:rPr lang="en-GB" sz="1400" b="1" dirty="0">
                <a:solidFill>
                  <a:srgbClr val="474645"/>
                </a:solidFill>
                <a:latin typeface="Tahoma"/>
                <a:cs typeface="Tahoma"/>
              </a:rPr>
              <a:t>. </a:t>
            </a:r>
          </a:p>
          <a:p>
            <a:pPr marL="12700" marR="5080" algn="just">
              <a:lnSpc>
                <a:spcPct val="120300"/>
              </a:lnSpc>
              <a:buClr>
                <a:srgbClr val="0070BA"/>
              </a:buClr>
              <a:tabLst>
                <a:tab pos="224154" algn="l"/>
              </a:tabLst>
            </a:pPr>
            <a:r>
              <a:rPr lang="en-GB" sz="1400" b="1" dirty="0">
                <a:solidFill>
                  <a:srgbClr val="474645"/>
                </a:solidFill>
                <a:latin typeface="Tahoma"/>
                <a:cs typeface="Tahoma"/>
              </a:rPr>
              <a:t>What</a:t>
            </a:r>
            <a:r>
              <a:rPr lang="en-GB" sz="1400" b="1" spc="-90" dirty="0">
                <a:solidFill>
                  <a:srgbClr val="474645"/>
                </a:solidFill>
                <a:latin typeface="Tahoma"/>
                <a:cs typeface="Tahoma"/>
              </a:rPr>
              <a:t> </a:t>
            </a:r>
            <a:r>
              <a:rPr lang="en-GB" sz="1400" b="1" spc="5" dirty="0">
                <a:solidFill>
                  <a:srgbClr val="474645"/>
                </a:solidFill>
                <a:latin typeface="Tahoma"/>
                <a:cs typeface="Tahoma"/>
              </a:rPr>
              <a:t>are</a:t>
            </a:r>
            <a:r>
              <a:rPr lang="en-GB" sz="1400" b="1" spc="-90" dirty="0">
                <a:solidFill>
                  <a:srgbClr val="474645"/>
                </a:solidFill>
                <a:latin typeface="Tahoma"/>
                <a:cs typeface="Tahoma"/>
              </a:rPr>
              <a:t> </a:t>
            </a:r>
            <a:r>
              <a:rPr lang="en-GB" sz="1400" b="1" spc="10" dirty="0">
                <a:solidFill>
                  <a:srgbClr val="474645"/>
                </a:solidFill>
                <a:latin typeface="Tahoma"/>
                <a:cs typeface="Tahoma"/>
              </a:rPr>
              <a:t>important</a:t>
            </a:r>
            <a:r>
              <a:rPr lang="en-GB" sz="1400" b="1" spc="-90" dirty="0">
                <a:solidFill>
                  <a:srgbClr val="474645"/>
                </a:solidFill>
                <a:latin typeface="Tahoma"/>
                <a:cs typeface="Tahoma"/>
              </a:rPr>
              <a:t> </a:t>
            </a:r>
            <a:r>
              <a:rPr lang="en-GB" sz="1400" b="1" spc="-50" dirty="0">
                <a:solidFill>
                  <a:srgbClr val="474645"/>
                </a:solidFill>
                <a:latin typeface="Tahoma"/>
                <a:cs typeface="Tahoma"/>
              </a:rPr>
              <a:t>values</a:t>
            </a:r>
            <a:r>
              <a:rPr lang="en-GB" sz="1400" b="1" spc="-75" dirty="0">
                <a:solidFill>
                  <a:srgbClr val="474645"/>
                </a:solidFill>
                <a:latin typeface="Tahoma"/>
                <a:cs typeface="Tahoma"/>
              </a:rPr>
              <a:t> </a:t>
            </a:r>
            <a:r>
              <a:rPr lang="en-GB" sz="1400" b="1" spc="10" dirty="0">
                <a:solidFill>
                  <a:srgbClr val="474645"/>
                </a:solidFill>
                <a:latin typeface="Tahoma"/>
                <a:cs typeface="Tahoma"/>
              </a:rPr>
              <a:t>for</a:t>
            </a:r>
            <a:r>
              <a:rPr lang="en-GB" sz="1400" b="1" spc="-90" dirty="0">
                <a:solidFill>
                  <a:srgbClr val="474645"/>
                </a:solidFill>
                <a:latin typeface="Tahoma"/>
                <a:cs typeface="Tahoma"/>
              </a:rPr>
              <a:t> </a:t>
            </a:r>
            <a:r>
              <a:rPr lang="en-GB" sz="1400" b="1" spc="-15" dirty="0">
                <a:solidFill>
                  <a:srgbClr val="474645"/>
                </a:solidFill>
                <a:latin typeface="Tahoma"/>
                <a:cs typeface="Tahoma"/>
              </a:rPr>
              <a:t>you</a:t>
            </a:r>
            <a:r>
              <a:rPr lang="en-GB" sz="1400" b="1" spc="-90" dirty="0">
                <a:solidFill>
                  <a:srgbClr val="474645"/>
                </a:solidFill>
                <a:latin typeface="Tahoma"/>
                <a:cs typeface="Tahoma"/>
              </a:rPr>
              <a:t> </a:t>
            </a:r>
            <a:r>
              <a:rPr lang="en-GB" sz="1400" b="1" spc="10" dirty="0">
                <a:solidFill>
                  <a:srgbClr val="474645"/>
                </a:solidFill>
                <a:latin typeface="Tahoma"/>
                <a:cs typeface="Tahoma"/>
              </a:rPr>
              <a:t>as</a:t>
            </a:r>
            <a:r>
              <a:rPr lang="en-GB" sz="1400" b="1" spc="-90" dirty="0">
                <a:solidFill>
                  <a:srgbClr val="474645"/>
                </a:solidFill>
                <a:latin typeface="Tahoma"/>
                <a:cs typeface="Tahoma"/>
              </a:rPr>
              <a:t> </a:t>
            </a:r>
            <a:r>
              <a:rPr lang="en-GB" sz="1400" b="1" spc="-20" dirty="0">
                <a:solidFill>
                  <a:srgbClr val="474645"/>
                </a:solidFill>
                <a:latin typeface="Tahoma"/>
                <a:cs typeface="Tahoma"/>
              </a:rPr>
              <a:t>a</a:t>
            </a:r>
            <a:r>
              <a:rPr lang="en-GB" sz="1400" b="1" spc="-90" dirty="0">
                <a:solidFill>
                  <a:srgbClr val="474645"/>
                </a:solidFill>
                <a:latin typeface="Tahoma"/>
                <a:cs typeface="Tahoma"/>
              </a:rPr>
              <a:t> </a:t>
            </a:r>
            <a:r>
              <a:rPr lang="en-GB" sz="1400" b="1" spc="15" dirty="0">
                <a:solidFill>
                  <a:srgbClr val="474645"/>
                </a:solidFill>
                <a:latin typeface="Tahoma"/>
                <a:cs typeface="Tahoma"/>
              </a:rPr>
              <a:t>teacher?</a:t>
            </a:r>
            <a:r>
              <a:rPr lang="en-GB" sz="1400" b="1" spc="-90" dirty="0">
                <a:solidFill>
                  <a:srgbClr val="474645"/>
                </a:solidFill>
                <a:latin typeface="Tahoma"/>
                <a:cs typeface="Tahoma"/>
              </a:rPr>
              <a:t> </a:t>
            </a:r>
            <a:r>
              <a:rPr lang="en-GB" sz="1400" spc="20" dirty="0">
                <a:solidFill>
                  <a:srgbClr val="474645"/>
                </a:solidFill>
                <a:latin typeface="Tahoma"/>
                <a:cs typeface="Tahoma"/>
              </a:rPr>
              <a:t>Academic</a:t>
            </a:r>
            <a:r>
              <a:rPr lang="en-GB" sz="1400" spc="-90" dirty="0">
                <a:solidFill>
                  <a:srgbClr val="474645"/>
                </a:solidFill>
                <a:latin typeface="Tahoma"/>
                <a:cs typeface="Tahoma"/>
              </a:rPr>
              <a:t> </a:t>
            </a:r>
            <a:r>
              <a:rPr lang="en-GB" sz="1400" dirty="0">
                <a:solidFill>
                  <a:srgbClr val="474645"/>
                </a:solidFill>
                <a:latin typeface="Tahoma"/>
                <a:cs typeface="Tahoma"/>
              </a:rPr>
              <a:t>integrity,</a:t>
            </a:r>
            <a:r>
              <a:rPr lang="en-GB" sz="1400" spc="-90" dirty="0">
                <a:solidFill>
                  <a:srgbClr val="474645"/>
                </a:solidFill>
                <a:latin typeface="Tahoma"/>
                <a:cs typeface="Tahoma"/>
              </a:rPr>
              <a:t> </a:t>
            </a:r>
            <a:r>
              <a:rPr lang="en-GB" sz="1400" spc="25" dirty="0">
                <a:solidFill>
                  <a:srgbClr val="474645"/>
                </a:solidFill>
                <a:latin typeface="Tahoma"/>
                <a:cs typeface="Tahoma"/>
              </a:rPr>
              <a:t>trust</a:t>
            </a:r>
            <a:r>
              <a:rPr lang="en-GB" sz="1400" dirty="0">
                <a:solidFill>
                  <a:srgbClr val="474645"/>
                </a:solidFill>
                <a:latin typeface="Tahoma"/>
                <a:cs typeface="Tahoma"/>
              </a:rPr>
              <a:t>,</a:t>
            </a:r>
            <a:r>
              <a:rPr lang="en-GB" sz="1400" spc="-45" dirty="0">
                <a:solidFill>
                  <a:srgbClr val="474645"/>
                </a:solidFill>
                <a:latin typeface="Tahoma"/>
                <a:cs typeface="Tahoma"/>
              </a:rPr>
              <a:t> </a:t>
            </a:r>
            <a:r>
              <a:rPr lang="en-GB" sz="1400" spc="20" dirty="0">
                <a:solidFill>
                  <a:srgbClr val="474645"/>
                </a:solidFill>
                <a:latin typeface="Tahoma"/>
                <a:cs typeface="Tahoma"/>
              </a:rPr>
              <a:t>fairness</a:t>
            </a:r>
            <a:r>
              <a:rPr lang="en-GB" sz="1400" spc="-5" dirty="0">
                <a:solidFill>
                  <a:srgbClr val="474645"/>
                </a:solidFill>
                <a:latin typeface="Tahoma"/>
                <a:cs typeface="Tahoma"/>
              </a:rPr>
              <a:t>, </a:t>
            </a:r>
            <a:r>
              <a:rPr lang="en-GB" sz="1400" spc="5" dirty="0">
                <a:solidFill>
                  <a:srgbClr val="474645"/>
                </a:solidFill>
                <a:latin typeface="Tahoma"/>
                <a:cs typeface="Tahoma"/>
              </a:rPr>
              <a:t>engagement</a:t>
            </a:r>
            <a:r>
              <a:rPr lang="en-GB" sz="1400" spc="-75" dirty="0">
                <a:solidFill>
                  <a:srgbClr val="474645"/>
                </a:solidFill>
                <a:latin typeface="Tahoma"/>
                <a:cs typeface="Tahoma"/>
              </a:rPr>
              <a:t> </a:t>
            </a:r>
            <a:r>
              <a:rPr lang="en-GB" sz="1400" spc="-10" dirty="0">
                <a:solidFill>
                  <a:srgbClr val="474645"/>
                </a:solidFill>
                <a:latin typeface="Tahoma"/>
                <a:cs typeface="Tahoma"/>
              </a:rPr>
              <a:t>and</a:t>
            </a:r>
            <a:r>
              <a:rPr lang="en-GB" sz="1400" spc="-70" dirty="0">
                <a:solidFill>
                  <a:srgbClr val="474645"/>
                </a:solidFill>
                <a:latin typeface="Tahoma"/>
                <a:cs typeface="Tahoma"/>
              </a:rPr>
              <a:t> </a:t>
            </a:r>
            <a:r>
              <a:rPr lang="en-GB" sz="1400" spc="5" dirty="0">
                <a:solidFill>
                  <a:srgbClr val="474645"/>
                </a:solidFill>
                <a:latin typeface="Tahoma"/>
                <a:cs typeface="Tahoma"/>
              </a:rPr>
              <a:t>motivation,</a:t>
            </a:r>
            <a:r>
              <a:rPr lang="en-GB" sz="1400" spc="-70" dirty="0">
                <a:solidFill>
                  <a:srgbClr val="474645"/>
                </a:solidFill>
                <a:latin typeface="Tahoma"/>
                <a:cs typeface="Tahoma"/>
              </a:rPr>
              <a:t> </a:t>
            </a:r>
            <a:r>
              <a:rPr lang="en-GB" sz="1400" spc="5" dirty="0">
                <a:solidFill>
                  <a:srgbClr val="474645"/>
                </a:solidFill>
                <a:latin typeface="Tahoma"/>
                <a:cs typeface="Tahoma"/>
              </a:rPr>
              <a:t>validity</a:t>
            </a:r>
            <a:r>
              <a:rPr lang="en-GB" sz="1400" spc="-70" dirty="0">
                <a:solidFill>
                  <a:srgbClr val="474645"/>
                </a:solidFill>
                <a:latin typeface="Tahoma"/>
                <a:cs typeface="Tahoma"/>
              </a:rPr>
              <a:t> </a:t>
            </a:r>
            <a:r>
              <a:rPr lang="en-GB" sz="1400" spc="-30" dirty="0">
                <a:solidFill>
                  <a:srgbClr val="474645"/>
                </a:solidFill>
                <a:latin typeface="Tahoma"/>
                <a:cs typeface="Tahoma"/>
              </a:rPr>
              <a:t>(is</a:t>
            </a:r>
            <a:r>
              <a:rPr lang="en-GB" sz="1400" spc="-70" dirty="0">
                <a:solidFill>
                  <a:srgbClr val="474645"/>
                </a:solidFill>
                <a:latin typeface="Tahoma"/>
                <a:cs typeface="Tahoma"/>
              </a:rPr>
              <a:t> </a:t>
            </a:r>
            <a:r>
              <a:rPr lang="en-GB" sz="1400" spc="-25" dirty="0">
                <a:solidFill>
                  <a:srgbClr val="474645"/>
                </a:solidFill>
                <a:latin typeface="Tahoma"/>
                <a:cs typeface="Tahoma"/>
              </a:rPr>
              <a:t>my</a:t>
            </a:r>
            <a:r>
              <a:rPr lang="en-GB" sz="1400" spc="-75" dirty="0">
                <a:solidFill>
                  <a:srgbClr val="474645"/>
                </a:solidFill>
                <a:latin typeface="Tahoma"/>
                <a:cs typeface="Tahoma"/>
              </a:rPr>
              <a:t> </a:t>
            </a:r>
            <a:r>
              <a:rPr lang="en-GB" sz="1400" spc="20" dirty="0">
                <a:solidFill>
                  <a:srgbClr val="474645"/>
                </a:solidFill>
                <a:latin typeface="Tahoma"/>
                <a:cs typeface="Tahoma"/>
              </a:rPr>
              <a:t>assessment</a:t>
            </a:r>
            <a:r>
              <a:rPr lang="en-GB" sz="1400" spc="-70" dirty="0">
                <a:solidFill>
                  <a:srgbClr val="474645"/>
                </a:solidFill>
                <a:latin typeface="Tahoma"/>
                <a:cs typeface="Tahoma"/>
              </a:rPr>
              <a:t> </a:t>
            </a:r>
            <a:r>
              <a:rPr lang="en-GB" sz="1400" spc="5" dirty="0">
                <a:solidFill>
                  <a:srgbClr val="474645"/>
                </a:solidFill>
                <a:latin typeface="Tahoma"/>
                <a:cs typeface="Tahoma"/>
              </a:rPr>
              <a:t>measuring</a:t>
            </a:r>
            <a:r>
              <a:rPr lang="en-GB" sz="1400" spc="-70" dirty="0">
                <a:solidFill>
                  <a:srgbClr val="474645"/>
                </a:solidFill>
                <a:latin typeface="Tahoma"/>
                <a:cs typeface="Tahoma"/>
              </a:rPr>
              <a:t> </a:t>
            </a:r>
            <a:r>
              <a:rPr lang="en-GB" sz="1400" spc="-5" dirty="0">
                <a:solidFill>
                  <a:srgbClr val="474645"/>
                </a:solidFill>
                <a:latin typeface="Tahoma"/>
                <a:cs typeface="Tahoma"/>
              </a:rPr>
              <a:t>what</a:t>
            </a:r>
            <a:r>
              <a:rPr lang="en-GB" sz="1400" spc="-70" dirty="0">
                <a:solidFill>
                  <a:srgbClr val="474645"/>
                </a:solidFill>
                <a:latin typeface="Tahoma"/>
                <a:cs typeface="Tahoma"/>
              </a:rPr>
              <a:t> </a:t>
            </a:r>
            <a:r>
              <a:rPr lang="en-GB" sz="1400" spc="-105" dirty="0">
                <a:solidFill>
                  <a:srgbClr val="474645"/>
                </a:solidFill>
                <a:latin typeface="Tahoma"/>
                <a:cs typeface="Tahoma"/>
              </a:rPr>
              <a:t>I</a:t>
            </a:r>
            <a:r>
              <a:rPr lang="en-GB" sz="1400" spc="-70" dirty="0">
                <a:solidFill>
                  <a:srgbClr val="474645"/>
                </a:solidFill>
                <a:latin typeface="Tahoma"/>
                <a:cs typeface="Tahoma"/>
              </a:rPr>
              <a:t> </a:t>
            </a:r>
            <a:r>
              <a:rPr lang="en-GB" sz="1400" spc="-25" dirty="0">
                <a:solidFill>
                  <a:srgbClr val="474645"/>
                </a:solidFill>
                <a:latin typeface="Tahoma"/>
                <a:cs typeface="Tahoma"/>
              </a:rPr>
              <a:t>want),</a:t>
            </a:r>
            <a:r>
              <a:rPr lang="en-GB" sz="1400" spc="-75" dirty="0">
                <a:solidFill>
                  <a:srgbClr val="474645"/>
                </a:solidFill>
                <a:latin typeface="Tahoma"/>
                <a:cs typeface="Tahoma"/>
              </a:rPr>
              <a:t> </a:t>
            </a:r>
            <a:r>
              <a:rPr lang="en-GB" sz="1400" spc="15" dirty="0">
                <a:solidFill>
                  <a:srgbClr val="474645"/>
                </a:solidFill>
                <a:latin typeface="Tahoma"/>
                <a:cs typeface="Tahoma"/>
              </a:rPr>
              <a:t>surveillance </a:t>
            </a:r>
            <a:r>
              <a:rPr lang="en-GB" sz="1400" spc="-270" dirty="0">
                <a:solidFill>
                  <a:srgbClr val="474645"/>
                </a:solidFill>
                <a:latin typeface="Tahoma"/>
                <a:cs typeface="Tahoma"/>
              </a:rPr>
              <a:t> </a:t>
            </a:r>
            <a:r>
              <a:rPr lang="en-GB" sz="1400" spc="-45" dirty="0">
                <a:solidFill>
                  <a:srgbClr val="474645"/>
                </a:solidFill>
                <a:latin typeface="Tahoma"/>
                <a:cs typeface="Tahoma"/>
              </a:rPr>
              <a:t>(how</a:t>
            </a:r>
            <a:r>
              <a:rPr lang="en-GB" sz="1400" spc="-100" dirty="0">
                <a:solidFill>
                  <a:srgbClr val="474645"/>
                </a:solidFill>
                <a:latin typeface="Tahoma"/>
                <a:cs typeface="Tahoma"/>
              </a:rPr>
              <a:t> </a:t>
            </a:r>
            <a:r>
              <a:rPr lang="en-GB" sz="1400" spc="5" dirty="0">
                <a:solidFill>
                  <a:srgbClr val="474645"/>
                </a:solidFill>
                <a:latin typeface="Tahoma"/>
                <a:cs typeface="Tahoma"/>
              </a:rPr>
              <a:t>much</a:t>
            </a:r>
            <a:r>
              <a:rPr lang="en-GB" sz="1400" spc="-100" dirty="0">
                <a:solidFill>
                  <a:srgbClr val="474645"/>
                </a:solidFill>
                <a:latin typeface="Tahoma"/>
                <a:cs typeface="Tahoma"/>
              </a:rPr>
              <a:t> </a:t>
            </a:r>
            <a:r>
              <a:rPr lang="en-GB" sz="1400" spc="15" dirty="0">
                <a:solidFill>
                  <a:srgbClr val="474645"/>
                </a:solidFill>
                <a:latin typeface="Tahoma"/>
                <a:cs typeface="Tahoma"/>
              </a:rPr>
              <a:t>surveillance</a:t>
            </a:r>
            <a:r>
              <a:rPr lang="en-GB" sz="1400" spc="-100" dirty="0">
                <a:solidFill>
                  <a:srgbClr val="474645"/>
                </a:solidFill>
                <a:latin typeface="Tahoma"/>
                <a:cs typeface="Tahoma"/>
              </a:rPr>
              <a:t> </a:t>
            </a:r>
            <a:r>
              <a:rPr lang="en-GB" sz="1400" spc="25" dirty="0">
                <a:solidFill>
                  <a:srgbClr val="474645"/>
                </a:solidFill>
                <a:latin typeface="Tahoma"/>
                <a:cs typeface="Tahoma"/>
              </a:rPr>
              <a:t>is</a:t>
            </a:r>
            <a:r>
              <a:rPr lang="en-GB" sz="1400" spc="-100" dirty="0">
                <a:solidFill>
                  <a:srgbClr val="474645"/>
                </a:solidFill>
                <a:latin typeface="Tahoma"/>
                <a:cs typeface="Tahoma"/>
              </a:rPr>
              <a:t> </a:t>
            </a:r>
            <a:r>
              <a:rPr lang="en-GB" sz="1400" spc="15" dirty="0">
                <a:solidFill>
                  <a:srgbClr val="474645"/>
                </a:solidFill>
                <a:latin typeface="Tahoma"/>
                <a:cs typeface="Tahoma"/>
              </a:rPr>
              <a:t>acceptable</a:t>
            </a:r>
            <a:r>
              <a:rPr lang="en-GB" sz="1400" spc="-100" dirty="0">
                <a:solidFill>
                  <a:srgbClr val="474645"/>
                </a:solidFill>
                <a:latin typeface="Tahoma"/>
                <a:cs typeface="Tahoma"/>
              </a:rPr>
              <a:t> </a:t>
            </a:r>
            <a:r>
              <a:rPr lang="en-GB" sz="1400" spc="5" dirty="0">
                <a:solidFill>
                  <a:srgbClr val="474645"/>
                </a:solidFill>
                <a:latin typeface="Tahoma"/>
                <a:cs typeface="Tahoma"/>
              </a:rPr>
              <a:t>in</a:t>
            </a:r>
            <a:r>
              <a:rPr lang="en-GB" sz="1400" spc="-95" dirty="0">
                <a:solidFill>
                  <a:srgbClr val="474645"/>
                </a:solidFill>
                <a:latin typeface="Tahoma"/>
                <a:cs typeface="Tahoma"/>
              </a:rPr>
              <a:t> </a:t>
            </a:r>
            <a:r>
              <a:rPr lang="en-GB" sz="1400" dirty="0">
                <a:solidFill>
                  <a:srgbClr val="474645"/>
                </a:solidFill>
                <a:latin typeface="Tahoma"/>
                <a:cs typeface="Tahoma"/>
              </a:rPr>
              <a:t>our</a:t>
            </a:r>
            <a:r>
              <a:rPr lang="en-GB" sz="1400" spc="-100" dirty="0">
                <a:solidFill>
                  <a:srgbClr val="474645"/>
                </a:solidFill>
                <a:latin typeface="Tahoma"/>
                <a:cs typeface="Tahoma"/>
              </a:rPr>
              <a:t> </a:t>
            </a:r>
            <a:r>
              <a:rPr lang="en-GB" sz="1400" spc="20" dirty="0">
                <a:solidFill>
                  <a:srgbClr val="474645"/>
                </a:solidFill>
                <a:latin typeface="Tahoma"/>
                <a:cs typeface="Tahoma"/>
              </a:rPr>
              <a:t>society</a:t>
            </a:r>
            <a:r>
              <a:rPr lang="en-GB" sz="1400" spc="-100" dirty="0">
                <a:solidFill>
                  <a:srgbClr val="474645"/>
                </a:solidFill>
                <a:latin typeface="Tahoma"/>
                <a:cs typeface="Tahoma"/>
              </a:rPr>
              <a:t> </a:t>
            </a:r>
            <a:r>
              <a:rPr lang="en-GB" sz="1400" spc="-10" dirty="0">
                <a:solidFill>
                  <a:srgbClr val="474645"/>
                </a:solidFill>
                <a:latin typeface="Tahoma"/>
                <a:cs typeface="Tahoma"/>
              </a:rPr>
              <a:t>and</a:t>
            </a:r>
            <a:r>
              <a:rPr lang="en-GB" sz="1400" spc="-100" dirty="0">
                <a:solidFill>
                  <a:srgbClr val="474645"/>
                </a:solidFill>
                <a:latin typeface="Tahoma"/>
                <a:cs typeface="Tahoma"/>
              </a:rPr>
              <a:t> </a:t>
            </a:r>
            <a:r>
              <a:rPr lang="en-GB" sz="1400" dirty="0">
                <a:solidFill>
                  <a:srgbClr val="474645"/>
                </a:solidFill>
                <a:latin typeface="Tahoma"/>
                <a:cs typeface="Tahoma"/>
              </a:rPr>
              <a:t>university?).</a:t>
            </a:r>
            <a:r>
              <a:rPr lang="en-GB" sz="1400" spc="-100" dirty="0">
                <a:solidFill>
                  <a:srgbClr val="474645"/>
                </a:solidFill>
                <a:latin typeface="Tahoma"/>
                <a:cs typeface="Tahoma"/>
              </a:rPr>
              <a:t> </a:t>
            </a:r>
            <a:r>
              <a:rPr lang="en-GB" sz="1400" spc="-15" dirty="0">
                <a:solidFill>
                  <a:srgbClr val="0070C0"/>
                </a:solidFill>
                <a:latin typeface="Tahoma"/>
                <a:cs typeface="Tahoma"/>
              </a:rPr>
              <a:t>We</a:t>
            </a:r>
            <a:r>
              <a:rPr lang="en-GB" sz="1400" spc="-135" dirty="0">
                <a:solidFill>
                  <a:srgbClr val="0070C0"/>
                </a:solidFill>
                <a:latin typeface="Tahoma"/>
                <a:cs typeface="Tahoma"/>
              </a:rPr>
              <a:t> </a:t>
            </a:r>
            <a:r>
              <a:rPr lang="en-GB" sz="1400" spc="5" dirty="0">
                <a:solidFill>
                  <a:srgbClr val="0070C0"/>
                </a:solidFill>
                <a:latin typeface="Tahoma"/>
                <a:cs typeface="Tahoma"/>
              </a:rPr>
              <a:t>need</a:t>
            </a:r>
            <a:r>
              <a:rPr lang="en-GB" sz="1400" spc="-135" dirty="0">
                <a:solidFill>
                  <a:srgbClr val="0070C0"/>
                </a:solidFill>
                <a:latin typeface="Tahoma"/>
                <a:cs typeface="Tahoma"/>
              </a:rPr>
              <a:t> </a:t>
            </a:r>
            <a:r>
              <a:rPr lang="en-GB" sz="1400" spc="5" dirty="0">
                <a:solidFill>
                  <a:srgbClr val="0070C0"/>
                </a:solidFill>
                <a:latin typeface="Tahoma"/>
                <a:cs typeface="Tahoma"/>
              </a:rPr>
              <a:t>to</a:t>
            </a:r>
            <a:r>
              <a:rPr lang="en-GB" sz="1400" spc="-135" dirty="0">
                <a:solidFill>
                  <a:srgbClr val="0070C0"/>
                </a:solidFill>
                <a:latin typeface="Tahoma"/>
                <a:cs typeface="Tahoma"/>
              </a:rPr>
              <a:t> </a:t>
            </a:r>
            <a:r>
              <a:rPr lang="en-GB" sz="1400" spc="-15" dirty="0">
                <a:solidFill>
                  <a:srgbClr val="0070C0"/>
                </a:solidFill>
                <a:latin typeface="Tahoma"/>
                <a:cs typeface="Tahoma"/>
              </a:rPr>
              <a:t>pay</a:t>
            </a:r>
            <a:r>
              <a:rPr lang="en-GB" sz="1400" spc="-135" dirty="0">
                <a:solidFill>
                  <a:srgbClr val="0070C0"/>
                </a:solidFill>
                <a:latin typeface="Tahoma"/>
                <a:cs typeface="Tahoma"/>
              </a:rPr>
              <a:t> </a:t>
            </a:r>
            <a:r>
              <a:rPr lang="en-GB" sz="1400" spc="10" dirty="0">
                <a:solidFill>
                  <a:srgbClr val="0070C0"/>
                </a:solidFill>
                <a:latin typeface="Tahoma"/>
                <a:cs typeface="Tahoma"/>
              </a:rPr>
              <a:t>attention</a:t>
            </a:r>
            <a:r>
              <a:rPr lang="en-GB" sz="1400" spc="-135" dirty="0">
                <a:solidFill>
                  <a:srgbClr val="0070C0"/>
                </a:solidFill>
                <a:latin typeface="Tahoma"/>
                <a:cs typeface="Tahoma"/>
              </a:rPr>
              <a:t> </a:t>
            </a:r>
            <a:r>
              <a:rPr lang="en-GB" sz="1400" spc="-10" dirty="0">
                <a:solidFill>
                  <a:srgbClr val="0070C0"/>
                </a:solidFill>
                <a:latin typeface="Tahoma"/>
                <a:cs typeface="Tahoma"/>
              </a:rPr>
              <a:t>and</a:t>
            </a:r>
            <a:r>
              <a:rPr lang="en-GB" sz="1400" spc="-140" dirty="0">
                <a:solidFill>
                  <a:srgbClr val="0070C0"/>
                </a:solidFill>
                <a:latin typeface="Tahoma"/>
                <a:cs typeface="Tahoma"/>
              </a:rPr>
              <a:t> </a:t>
            </a:r>
            <a:r>
              <a:rPr lang="en-GB" sz="1400" dirty="0">
                <a:solidFill>
                  <a:srgbClr val="0070C0"/>
                </a:solidFill>
                <a:latin typeface="Tahoma"/>
                <a:cs typeface="Tahoma"/>
              </a:rPr>
              <a:t>openly</a:t>
            </a:r>
            <a:r>
              <a:rPr lang="en-GB" sz="1400" spc="-270" dirty="0">
                <a:solidFill>
                  <a:srgbClr val="0070C0"/>
                </a:solidFill>
                <a:latin typeface="Tahoma"/>
                <a:cs typeface="Tahoma"/>
              </a:rPr>
              <a:t> </a:t>
            </a:r>
            <a:r>
              <a:rPr lang="en-GB" sz="1400" spc="25" dirty="0">
                <a:solidFill>
                  <a:srgbClr val="0070C0"/>
                </a:solidFill>
                <a:latin typeface="Tahoma"/>
                <a:cs typeface="Tahoma"/>
              </a:rPr>
              <a:t>discuss</a:t>
            </a:r>
            <a:r>
              <a:rPr lang="en-GB" sz="1400" spc="-105" dirty="0">
                <a:solidFill>
                  <a:srgbClr val="0070C0"/>
                </a:solidFill>
                <a:latin typeface="Tahoma"/>
                <a:cs typeface="Tahoma"/>
              </a:rPr>
              <a:t> </a:t>
            </a:r>
            <a:r>
              <a:rPr lang="en-GB" sz="1400" spc="15" dirty="0">
                <a:solidFill>
                  <a:srgbClr val="0070C0"/>
                </a:solidFill>
                <a:latin typeface="Tahoma"/>
                <a:cs typeface="Tahoma"/>
              </a:rPr>
              <a:t>these</a:t>
            </a:r>
            <a:r>
              <a:rPr lang="en-GB" sz="1400" spc="-105" dirty="0">
                <a:solidFill>
                  <a:srgbClr val="0070C0"/>
                </a:solidFill>
                <a:latin typeface="Tahoma"/>
                <a:cs typeface="Tahoma"/>
              </a:rPr>
              <a:t> </a:t>
            </a:r>
            <a:r>
              <a:rPr lang="en-GB" sz="1400" spc="15" dirty="0">
                <a:solidFill>
                  <a:srgbClr val="0070C0"/>
                </a:solidFill>
                <a:latin typeface="Tahoma"/>
                <a:cs typeface="Tahoma"/>
              </a:rPr>
              <a:t>ethical</a:t>
            </a:r>
            <a:r>
              <a:rPr lang="en-GB" sz="1400" spc="-105" dirty="0">
                <a:solidFill>
                  <a:srgbClr val="0070C0"/>
                </a:solidFill>
                <a:latin typeface="Tahoma"/>
                <a:cs typeface="Tahoma"/>
              </a:rPr>
              <a:t> </a:t>
            </a:r>
            <a:r>
              <a:rPr lang="en-GB" sz="1400" spc="15" dirty="0">
                <a:solidFill>
                  <a:srgbClr val="0070C0"/>
                </a:solidFill>
                <a:latin typeface="Tahoma"/>
                <a:cs typeface="Tahoma"/>
              </a:rPr>
              <a:t>questions</a:t>
            </a:r>
            <a:r>
              <a:rPr lang="en-GB" sz="1400" spc="-105" dirty="0">
                <a:solidFill>
                  <a:srgbClr val="0070C0"/>
                </a:solidFill>
                <a:latin typeface="Tahoma"/>
                <a:cs typeface="Tahoma"/>
              </a:rPr>
              <a:t> </a:t>
            </a:r>
            <a:r>
              <a:rPr lang="en-GB" sz="1400" spc="-30" dirty="0">
                <a:solidFill>
                  <a:srgbClr val="474645"/>
                </a:solidFill>
                <a:latin typeface="Tahoma"/>
                <a:cs typeface="Tahoma"/>
              </a:rPr>
              <a:t>(Cowen,</a:t>
            </a:r>
            <a:r>
              <a:rPr lang="en-GB" sz="1400" spc="-105" dirty="0">
                <a:solidFill>
                  <a:srgbClr val="474645"/>
                </a:solidFill>
                <a:latin typeface="Tahoma"/>
                <a:cs typeface="Tahoma"/>
              </a:rPr>
              <a:t> </a:t>
            </a:r>
            <a:r>
              <a:rPr lang="en-GB" sz="1400" spc="-20" dirty="0">
                <a:solidFill>
                  <a:srgbClr val="474645"/>
                </a:solidFill>
                <a:latin typeface="Tahoma"/>
                <a:cs typeface="Tahoma"/>
              </a:rPr>
              <a:t>2022). </a:t>
            </a:r>
            <a:r>
              <a:rPr lang="en-GB" sz="1400" b="1" spc="-20" dirty="0">
                <a:solidFill>
                  <a:schemeClr val="accent4"/>
                </a:solidFill>
                <a:latin typeface="Tahoma"/>
                <a:cs typeface="Tahoma"/>
              </a:rPr>
              <a:t>Get students involvement.</a:t>
            </a:r>
            <a:endParaRPr lang="en-GB" sz="1400" b="1" dirty="0">
              <a:solidFill>
                <a:schemeClr val="accent4"/>
              </a:solidFill>
              <a:latin typeface="Tahoma"/>
              <a:cs typeface="Tahoma"/>
            </a:endParaRPr>
          </a:p>
          <a:p>
            <a:pPr marL="12065" marR="5080" algn="just">
              <a:lnSpc>
                <a:spcPct val="120300"/>
              </a:lnSpc>
              <a:buClr>
                <a:srgbClr val="0070BA"/>
              </a:buClr>
              <a:tabLst>
                <a:tab pos="220345" algn="l"/>
              </a:tabLst>
            </a:pPr>
            <a:endParaRPr lang="en-GB" sz="1400" dirty="0">
              <a:latin typeface="Tahoma"/>
              <a:cs typeface="Tahoma"/>
            </a:endParaRPr>
          </a:p>
        </p:txBody>
      </p:sp>
      <p:grpSp>
        <p:nvGrpSpPr>
          <p:cNvPr id="6" name="object 5">
            <a:extLst>
              <a:ext uri="{FF2B5EF4-FFF2-40B4-BE49-F238E27FC236}">
                <a16:creationId xmlns:a16="http://schemas.microsoft.com/office/drawing/2014/main" id="{F8F643B2-A041-C61A-33A6-6AA514A97233}"/>
              </a:ext>
            </a:extLst>
          </p:cNvPr>
          <p:cNvGrpSpPr/>
          <p:nvPr/>
        </p:nvGrpSpPr>
        <p:grpSpPr>
          <a:xfrm>
            <a:off x="9661237" y="5939338"/>
            <a:ext cx="989330" cy="452755"/>
            <a:chOff x="4403999" y="9233138"/>
            <a:chExt cx="989330" cy="452755"/>
          </a:xfrm>
        </p:grpSpPr>
        <p:sp>
          <p:nvSpPr>
            <p:cNvPr id="7" name="object 6">
              <a:extLst>
                <a:ext uri="{FF2B5EF4-FFF2-40B4-BE49-F238E27FC236}">
                  <a16:creationId xmlns:a16="http://schemas.microsoft.com/office/drawing/2014/main" id="{951F8CCF-DC3F-1294-9707-13949B5BFAC7}"/>
                </a:ext>
              </a:extLst>
            </p:cNvPr>
            <p:cNvSpPr/>
            <p:nvPr/>
          </p:nvSpPr>
          <p:spPr>
            <a:xfrm>
              <a:off x="4403999" y="9233138"/>
              <a:ext cx="989330" cy="452755"/>
            </a:xfrm>
            <a:custGeom>
              <a:avLst/>
              <a:gdLst/>
              <a:ahLst/>
              <a:cxnLst/>
              <a:rect l="l" t="t" r="r" b="b"/>
              <a:pathLst>
                <a:path w="989329" h="452754">
                  <a:moveTo>
                    <a:pt x="401332" y="0"/>
                  </a:moveTo>
                  <a:lnTo>
                    <a:pt x="472531" y="9686"/>
                  </a:lnTo>
                  <a:lnTo>
                    <a:pt x="539395" y="21688"/>
                  </a:lnTo>
                  <a:lnTo>
                    <a:pt x="601411" y="35844"/>
                  </a:lnTo>
                  <a:lnTo>
                    <a:pt x="658061" y="51990"/>
                  </a:lnTo>
                  <a:lnTo>
                    <a:pt x="708831" y="69967"/>
                  </a:lnTo>
                  <a:lnTo>
                    <a:pt x="753205" y="89611"/>
                  </a:lnTo>
                  <a:lnTo>
                    <a:pt x="790667" y="110761"/>
                  </a:lnTo>
                  <a:lnTo>
                    <a:pt x="842793" y="156933"/>
                  </a:lnTo>
                  <a:lnTo>
                    <a:pt x="861085" y="207187"/>
                  </a:lnTo>
                  <a:lnTo>
                    <a:pt x="857867" y="228445"/>
                  </a:lnTo>
                  <a:lnTo>
                    <a:pt x="833010" y="269154"/>
                  </a:lnTo>
                  <a:lnTo>
                    <a:pt x="785554" y="306837"/>
                  </a:lnTo>
                  <a:lnTo>
                    <a:pt x="717854" y="340752"/>
                  </a:lnTo>
                  <a:lnTo>
                    <a:pt x="677150" y="356066"/>
                  </a:lnTo>
                  <a:lnTo>
                    <a:pt x="632269" y="370161"/>
                  </a:lnTo>
                  <a:lnTo>
                    <a:pt x="583505" y="382944"/>
                  </a:lnTo>
                  <a:lnTo>
                    <a:pt x="531153" y="394323"/>
                  </a:lnTo>
                  <a:lnTo>
                    <a:pt x="475508" y="404205"/>
                  </a:lnTo>
                  <a:lnTo>
                    <a:pt x="416864" y="412498"/>
                  </a:lnTo>
                  <a:lnTo>
                    <a:pt x="355516" y="419109"/>
                  </a:lnTo>
                  <a:lnTo>
                    <a:pt x="291758" y="423946"/>
                  </a:lnTo>
                  <a:lnTo>
                    <a:pt x="225885" y="426915"/>
                  </a:lnTo>
                  <a:lnTo>
                    <a:pt x="158191" y="427926"/>
                  </a:lnTo>
                  <a:lnTo>
                    <a:pt x="117682" y="427565"/>
                  </a:lnTo>
                  <a:lnTo>
                    <a:pt x="77771" y="426496"/>
                  </a:lnTo>
                  <a:lnTo>
                    <a:pt x="38522" y="424738"/>
                  </a:lnTo>
                  <a:lnTo>
                    <a:pt x="0" y="422313"/>
                  </a:lnTo>
                  <a:lnTo>
                    <a:pt x="42384" y="429985"/>
                  </a:lnTo>
                  <a:lnTo>
                    <a:pt x="86516" y="436610"/>
                  </a:lnTo>
                  <a:lnTo>
                    <a:pt x="132257" y="442138"/>
                  </a:lnTo>
                  <a:lnTo>
                    <a:pt x="179467" y="446521"/>
                  </a:lnTo>
                  <a:lnTo>
                    <a:pt x="228005" y="449712"/>
                  </a:lnTo>
                  <a:lnTo>
                    <a:pt x="277733" y="451662"/>
                  </a:lnTo>
                  <a:lnTo>
                    <a:pt x="328510" y="452323"/>
                  </a:lnTo>
                  <a:lnTo>
                    <a:pt x="396033" y="451152"/>
                  </a:lnTo>
                  <a:lnTo>
                    <a:pt x="461605" y="447714"/>
                  </a:lnTo>
                  <a:lnTo>
                    <a:pt x="524894" y="442124"/>
                  </a:lnTo>
                  <a:lnTo>
                    <a:pt x="585569" y="434496"/>
                  </a:lnTo>
                  <a:lnTo>
                    <a:pt x="643297" y="424944"/>
                  </a:lnTo>
                  <a:lnTo>
                    <a:pt x="697747" y="413582"/>
                  </a:lnTo>
                  <a:lnTo>
                    <a:pt x="748587" y="400523"/>
                  </a:lnTo>
                  <a:lnTo>
                    <a:pt x="795485" y="385883"/>
                  </a:lnTo>
                  <a:lnTo>
                    <a:pt x="838108" y="369774"/>
                  </a:lnTo>
                  <a:lnTo>
                    <a:pt x="876125" y="352311"/>
                  </a:lnTo>
                  <a:lnTo>
                    <a:pt x="937013" y="313780"/>
                  </a:lnTo>
                  <a:lnTo>
                    <a:pt x="975494" y="271202"/>
                  </a:lnTo>
                  <a:lnTo>
                    <a:pt x="988910" y="225488"/>
                  </a:lnTo>
                  <a:lnTo>
                    <a:pt x="985042" y="200790"/>
                  </a:lnTo>
                  <a:lnTo>
                    <a:pt x="955300" y="153842"/>
                  </a:lnTo>
                  <a:lnTo>
                    <a:pt x="898897" y="111078"/>
                  </a:lnTo>
                  <a:lnTo>
                    <a:pt x="861701" y="91609"/>
                  </a:lnTo>
                  <a:lnTo>
                    <a:pt x="819046" y="73601"/>
                  </a:lnTo>
                  <a:lnTo>
                    <a:pt x="771333" y="57190"/>
                  </a:lnTo>
                  <a:lnTo>
                    <a:pt x="718963" y="42514"/>
                  </a:lnTo>
                  <a:lnTo>
                    <a:pt x="662339" y="29713"/>
                  </a:lnTo>
                  <a:lnTo>
                    <a:pt x="601862" y="18922"/>
                  </a:lnTo>
                  <a:lnTo>
                    <a:pt x="537934" y="10281"/>
                  </a:lnTo>
                  <a:lnTo>
                    <a:pt x="470957" y="3928"/>
                  </a:lnTo>
                  <a:lnTo>
                    <a:pt x="401332" y="0"/>
                  </a:lnTo>
                  <a:close/>
                </a:path>
              </a:pathLst>
            </a:custGeom>
            <a:solidFill>
              <a:srgbClr val="004587"/>
            </a:solidFill>
          </p:spPr>
          <p:txBody>
            <a:bodyPr wrap="square" lIns="0" tIns="0" rIns="0" bIns="0" rtlCol="0"/>
            <a:lstStyle/>
            <a:p>
              <a:endParaRPr/>
            </a:p>
          </p:txBody>
        </p:sp>
        <p:sp>
          <p:nvSpPr>
            <p:cNvPr id="8" name="object 7">
              <a:extLst>
                <a:ext uri="{FF2B5EF4-FFF2-40B4-BE49-F238E27FC236}">
                  <a16:creationId xmlns:a16="http://schemas.microsoft.com/office/drawing/2014/main" id="{FE6B7FEE-8BC4-E30E-3B98-244F1A306AFD}"/>
                </a:ext>
              </a:extLst>
            </p:cNvPr>
            <p:cNvSpPr/>
            <p:nvPr/>
          </p:nvSpPr>
          <p:spPr>
            <a:xfrm>
              <a:off x="4438229" y="9263475"/>
              <a:ext cx="773430" cy="354330"/>
            </a:xfrm>
            <a:custGeom>
              <a:avLst/>
              <a:gdLst/>
              <a:ahLst/>
              <a:cxnLst/>
              <a:rect l="l" t="t" r="r" b="b"/>
              <a:pathLst>
                <a:path w="773429" h="354329">
                  <a:moveTo>
                    <a:pt x="313855" y="0"/>
                  </a:moveTo>
                  <a:lnTo>
                    <a:pt x="381466" y="9507"/>
                  </a:lnTo>
                  <a:lnTo>
                    <a:pt x="443880" y="21679"/>
                  </a:lnTo>
                  <a:lnTo>
                    <a:pt x="500360" y="36283"/>
                  </a:lnTo>
                  <a:lnTo>
                    <a:pt x="550171" y="53088"/>
                  </a:lnTo>
                  <a:lnTo>
                    <a:pt x="592577" y="71863"/>
                  </a:lnTo>
                  <a:lnTo>
                    <a:pt x="626840" y="92376"/>
                  </a:lnTo>
                  <a:lnTo>
                    <a:pt x="667996" y="137689"/>
                  </a:lnTo>
                  <a:lnTo>
                    <a:pt x="673417" y="162026"/>
                  </a:lnTo>
                  <a:lnTo>
                    <a:pt x="669134" y="183680"/>
                  </a:lnTo>
                  <a:lnTo>
                    <a:pt x="636415" y="224420"/>
                  </a:lnTo>
                  <a:lnTo>
                    <a:pt x="574928" y="260657"/>
                  </a:lnTo>
                  <a:lnTo>
                    <a:pt x="534683" y="276682"/>
                  </a:lnTo>
                  <a:lnTo>
                    <a:pt x="488792" y="291095"/>
                  </a:lnTo>
                  <a:lnTo>
                    <a:pt x="437769" y="303735"/>
                  </a:lnTo>
                  <a:lnTo>
                    <a:pt x="382130" y="314440"/>
                  </a:lnTo>
                  <a:lnTo>
                    <a:pt x="322389" y="323048"/>
                  </a:lnTo>
                  <a:lnTo>
                    <a:pt x="259062" y="329397"/>
                  </a:lnTo>
                  <a:lnTo>
                    <a:pt x="192664" y="333325"/>
                  </a:lnTo>
                  <a:lnTo>
                    <a:pt x="123710" y="334670"/>
                  </a:lnTo>
                  <a:lnTo>
                    <a:pt x="92024" y="334387"/>
                  </a:lnTo>
                  <a:lnTo>
                    <a:pt x="60812" y="333549"/>
                  </a:lnTo>
                  <a:lnTo>
                    <a:pt x="30122" y="332173"/>
                  </a:lnTo>
                  <a:lnTo>
                    <a:pt x="0" y="330276"/>
                  </a:lnTo>
                  <a:lnTo>
                    <a:pt x="46791" y="338452"/>
                  </a:lnTo>
                  <a:lnTo>
                    <a:pt x="96179" y="344989"/>
                  </a:lnTo>
                  <a:lnTo>
                    <a:pt x="147863" y="349785"/>
                  </a:lnTo>
                  <a:lnTo>
                    <a:pt x="201539" y="352738"/>
                  </a:lnTo>
                  <a:lnTo>
                    <a:pt x="256908" y="353745"/>
                  </a:lnTo>
                  <a:lnTo>
                    <a:pt x="326990" y="352126"/>
                  </a:lnTo>
                  <a:lnTo>
                    <a:pt x="394207" y="347408"/>
                  </a:lnTo>
                  <a:lnTo>
                    <a:pt x="457943" y="339804"/>
                  </a:lnTo>
                  <a:lnTo>
                    <a:pt x="517582" y="329525"/>
                  </a:lnTo>
                  <a:lnTo>
                    <a:pt x="572509" y="316781"/>
                  </a:lnTo>
                  <a:lnTo>
                    <a:pt x="622109" y="301785"/>
                  </a:lnTo>
                  <a:lnTo>
                    <a:pt x="665766" y="284747"/>
                  </a:lnTo>
                  <a:lnTo>
                    <a:pt x="702866" y="265880"/>
                  </a:lnTo>
                  <a:lnTo>
                    <a:pt x="754930" y="223501"/>
                  </a:lnTo>
                  <a:lnTo>
                    <a:pt x="773379" y="176339"/>
                  </a:lnTo>
                  <a:lnTo>
                    <a:pt x="768502" y="151859"/>
                  </a:lnTo>
                  <a:lnTo>
                    <a:pt x="731427" y="106187"/>
                  </a:lnTo>
                  <a:lnTo>
                    <a:pt x="662244" y="66385"/>
                  </a:lnTo>
                  <a:lnTo>
                    <a:pt x="617231" y="49242"/>
                  </a:lnTo>
                  <a:lnTo>
                    <a:pt x="566133" y="34233"/>
                  </a:lnTo>
                  <a:lnTo>
                    <a:pt x="509599" y="21582"/>
                  </a:lnTo>
                  <a:lnTo>
                    <a:pt x="448276" y="11511"/>
                  </a:lnTo>
                  <a:lnTo>
                    <a:pt x="382812" y="4243"/>
                  </a:lnTo>
                  <a:lnTo>
                    <a:pt x="313855" y="0"/>
                  </a:lnTo>
                  <a:close/>
                </a:path>
              </a:pathLst>
            </a:custGeom>
            <a:solidFill>
              <a:srgbClr val="0070BA"/>
            </a:solidFill>
          </p:spPr>
          <p:txBody>
            <a:bodyPr wrap="square" lIns="0" tIns="0" rIns="0" bIns="0" rtlCol="0"/>
            <a:lstStyle/>
            <a:p>
              <a:endParaRPr/>
            </a:p>
          </p:txBody>
        </p:sp>
      </p:grpSp>
      <p:sp>
        <p:nvSpPr>
          <p:cNvPr id="9" name="object 8">
            <a:extLst>
              <a:ext uri="{FF2B5EF4-FFF2-40B4-BE49-F238E27FC236}">
                <a16:creationId xmlns:a16="http://schemas.microsoft.com/office/drawing/2014/main" id="{4985BDCD-9341-1787-B40B-64A58F1B9CB4}"/>
              </a:ext>
            </a:extLst>
          </p:cNvPr>
          <p:cNvSpPr/>
          <p:nvPr/>
        </p:nvSpPr>
        <p:spPr>
          <a:xfrm>
            <a:off x="10469880" y="6663055"/>
            <a:ext cx="1722120" cy="194945"/>
          </a:xfrm>
          <a:custGeom>
            <a:avLst/>
            <a:gdLst/>
            <a:ahLst/>
            <a:cxnLst/>
            <a:rect l="l" t="t" r="r" b="b"/>
            <a:pathLst>
              <a:path w="1722120" h="194945">
                <a:moveTo>
                  <a:pt x="35814" y="13309"/>
                </a:moveTo>
                <a:lnTo>
                  <a:pt x="0" y="13309"/>
                </a:lnTo>
                <a:lnTo>
                  <a:pt x="0" y="127406"/>
                </a:lnTo>
                <a:lnTo>
                  <a:pt x="4952" y="158142"/>
                </a:lnTo>
                <a:lnTo>
                  <a:pt x="19281" y="179116"/>
                </a:lnTo>
                <a:lnTo>
                  <a:pt x="42198" y="191119"/>
                </a:lnTo>
                <a:lnTo>
                  <a:pt x="72910" y="194944"/>
                </a:lnTo>
                <a:lnTo>
                  <a:pt x="103623" y="191119"/>
                </a:lnTo>
                <a:lnTo>
                  <a:pt x="126539" y="179116"/>
                </a:lnTo>
                <a:lnTo>
                  <a:pt x="134952" y="166801"/>
                </a:lnTo>
                <a:lnTo>
                  <a:pt x="72910" y="166801"/>
                </a:lnTo>
                <a:lnTo>
                  <a:pt x="55568" y="163208"/>
                </a:lnTo>
                <a:lnTo>
                  <a:pt x="44099" y="153020"/>
                </a:lnTo>
                <a:lnTo>
                  <a:pt x="37761" y="137124"/>
                </a:lnTo>
                <a:lnTo>
                  <a:pt x="35814" y="116408"/>
                </a:lnTo>
                <a:lnTo>
                  <a:pt x="35814" y="13309"/>
                </a:lnTo>
                <a:close/>
              </a:path>
              <a:path w="1722120" h="194945">
                <a:moveTo>
                  <a:pt x="145821" y="13309"/>
                </a:moveTo>
                <a:lnTo>
                  <a:pt x="110007" y="13309"/>
                </a:lnTo>
                <a:lnTo>
                  <a:pt x="110007" y="116408"/>
                </a:lnTo>
                <a:lnTo>
                  <a:pt x="108059" y="137124"/>
                </a:lnTo>
                <a:lnTo>
                  <a:pt x="101722" y="153020"/>
                </a:lnTo>
                <a:lnTo>
                  <a:pt x="90253" y="163208"/>
                </a:lnTo>
                <a:lnTo>
                  <a:pt x="72910" y="166801"/>
                </a:lnTo>
                <a:lnTo>
                  <a:pt x="134952" y="166801"/>
                </a:lnTo>
                <a:lnTo>
                  <a:pt x="140869" y="158142"/>
                </a:lnTo>
                <a:lnTo>
                  <a:pt x="145821" y="127406"/>
                </a:lnTo>
                <a:lnTo>
                  <a:pt x="145821" y="13309"/>
                </a:lnTo>
                <a:close/>
              </a:path>
              <a:path w="1722120" h="194945">
                <a:moveTo>
                  <a:pt x="213918" y="60121"/>
                </a:moveTo>
                <a:lnTo>
                  <a:pt x="181432" y="60121"/>
                </a:lnTo>
                <a:lnTo>
                  <a:pt x="181432" y="191871"/>
                </a:lnTo>
                <a:lnTo>
                  <a:pt x="215709" y="191871"/>
                </a:lnTo>
                <a:lnTo>
                  <a:pt x="215709" y="127406"/>
                </a:lnTo>
                <a:lnTo>
                  <a:pt x="216936" y="113444"/>
                </a:lnTo>
                <a:lnTo>
                  <a:pt x="221499" y="99196"/>
                </a:lnTo>
                <a:lnTo>
                  <a:pt x="230716" y="88115"/>
                </a:lnTo>
                <a:lnTo>
                  <a:pt x="245910" y="83654"/>
                </a:lnTo>
                <a:lnTo>
                  <a:pt x="297624" y="83654"/>
                </a:lnTo>
                <a:lnTo>
                  <a:pt x="294850" y="78028"/>
                </a:lnTo>
                <a:lnTo>
                  <a:pt x="213918" y="78028"/>
                </a:lnTo>
                <a:lnTo>
                  <a:pt x="213918" y="60121"/>
                </a:lnTo>
                <a:close/>
              </a:path>
              <a:path w="1722120" h="194945">
                <a:moveTo>
                  <a:pt x="297624" y="83654"/>
                </a:moveTo>
                <a:lnTo>
                  <a:pt x="245910" y="83654"/>
                </a:lnTo>
                <a:lnTo>
                  <a:pt x="258666" y="87305"/>
                </a:lnTo>
                <a:lnTo>
                  <a:pt x="265283" y="96546"/>
                </a:lnTo>
                <a:lnTo>
                  <a:pt x="267777" y="108809"/>
                </a:lnTo>
                <a:lnTo>
                  <a:pt x="268160" y="121526"/>
                </a:lnTo>
                <a:lnTo>
                  <a:pt x="268160" y="191871"/>
                </a:lnTo>
                <a:lnTo>
                  <a:pt x="302437" y="191871"/>
                </a:lnTo>
                <a:lnTo>
                  <a:pt x="302437" y="108724"/>
                </a:lnTo>
                <a:lnTo>
                  <a:pt x="299823" y="88115"/>
                </a:lnTo>
                <a:lnTo>
                  <a:pt x="297624" y="83654"/>
                </a:lnTo>
                <a:close/>
              </a:path>
              <a:path w="1722120" h="194945">
                <a:moveTo>
                  <a:pt x="257670" y="57048"/>
                </a:moveTo>
                <a:lnTo>
                  <a:pt x="244871" y="58204"/>
                </a:lnTo>
                <a:lnTo>
                  <a:pt x="233368" y="61880"/>
                </a:lnTo>
                <a:lnTo>
                  <a:pt x="223208" y="68385"/>
                </a:lnTo>
                <a:lnTo>
                  <a:pt x="214439" y="78028"/>
                </a:lnTo>
                <a:lnTo>
                  <a:pt x="294850" y="78028"/>
                </a:lnTo>
                <a:lnTo>
                  <a:pt x="291760" y="71761"/>
                </a:lnTo>
                <a:lnTo>
                  <a:pt x="277834" y="60950"/>
                </a:lnTo>
                <a:lnTo>
                  <a:pt x="257670" y="57048"/>
                </a:lnTo>
                <a:close/>
              </a:path>
              <a:path w="1722120" h="194945">
                <a:moveTo>
                  <a:pt x="370179" y="60121"/>
                </a:moveTo>
                <a:lnTo>
                  <a:pt x="335902" y="60121"/>
                </a:lnTo>
                <a:lnTo>
                  <a:pt x="335902" y="191871"/>
                </a:lnTo>
                <a:lnTo>
                  <a:pt x="370179" y="191871"/>
                </a:lnTo>
                <a:lnTo>
                  <a:pt x="370179" y="60121"/>
                </a:lnTo>
                <a:close/>
              </a:path>
              <a:path w="1722120" h="194945">
                <a:moveTo>
                  <a:pt x="370179" y="3314"/>
                </a:moveTo>
                <a:lnTo>
                  <a:pt x="335902" y="3314"/>
                </a:lnTo>
                <a:lnTo>
                  <a:pt x="335902" y="36067"/>
                </a:lnTo>
                <a:lnTo>
                  <a:pt x="370179" y="36067"/>
                </a:lnTo>
                <a:lnTo>
                  <a:pt x="370179" y="3314"/>
                </a:lnTo>
                <a:close/>
              </a:path>
              <a:path w="1722120" h="194945">
                <a:moveTo>
                  <a:pt x="455815" y="13309"/>
                </a:moveTo>
                <a:lnTo>
                  <a:pt x="406946" y="13309"/>
                </a:lnTo>
                <a:lnTo>
                  <a:pt x="406946" y="191871"/>
                </a:lnTo>
                <a:lnTo>
                  <a:pt x="455815" y="191871"/>
                </a:lnTo>
                <a:lnTo>
                  <a:pt x="495022" y="187886"/>
                </a:lnTo>
                <a:lnTo>
                  <a:pt x="527896" y="173805"/>
                </a:lnTo>
                <a:lnTo>
                  <a:pt x="536210" y="163741"/>
                </a:lnTo>
                <a:lnTo>
                  <a:pt x="442772" y="163741"/>
                </a:lnTo>
                <a:lnTo>
                  <a:pt x="442772" y="41452"/>
                </a:lnTo>
                <a:lnTo>
                  <a:pt x="536220" y="41452"/>
                </a:lnTo>
                <a:lnTo>
                  <a:pt x="527896" y="31375"/>
                </a:lnTo>
                <a:lnTo>
                  <a:pt x="495022" y="17294"/>
                </a:lnTo>
                <a:lnTo>
                  <a:pt x="455815" y="13309"/>
                </a:lnTo>
                <a:close/>
              </a:path>
              <a:path w="1722120" h="194945">
                <a:moveTo>
                  <a:pt x="536220" y="41452"/>
                </a:moveTo>
                <a:lnTo>
                  <a:pt x="462724" y="41452"/>
                </a:lnTo>
                <a:lnTo>
                  <a:pt x="484546" y="45537"/>
                </a:lnTo>
                <a:lnTo>
                  <a:pt x="503369" y="57438"/>
                </a:lnTo>
                <a:lnTo>
                  <a:pt x="516579" y="76632"/>
                </a:lnTo>
                <a:lnTo>
                  <a:pt x="521563" y="102590"/>
                </a:lnTo>
                <a:lnTo>
                  <a:pt x="516579" y="128550"/>
                </a:lnTo>
                <a:lnTo>
                  <a:pt x="503369" y="147748"/>
                </a:lnTo>
                <a:lnTo>
                  <a:pt x="484546" y="159654"/>
                </a:lnTo>
                <a:lnTo>
                  <a:pt x="462724" y="163741"/>
                </a:lnTo>
                <a:lnTo>
                  <a:pt x="536210" y="163741"/>
                </a:lnTo>
                <a:lnTo>
                  <a:pt x="550504" y="146437"/>
                </a:lnTo>
                <a:lnTo>
                  <a:pt x="558914" y="102590"/>
                </a:lnTo>
                <a:lnTo>
                  <a:pt x="550504" y="58743"/>
                </a:lnTo>
                <a:lnTo>
                  <a:pt x="536220" y="41452"/>
                </a:lnTo>
                <a:close/>
              </a:path>
              <a:path w="1722120" h="194945">
                <a:moveTo>
                  <a:pt x="623481" y="60121"/>
                </a:moveTo>
                <a:lnTo>
                  <a:pt x="589203" y="60121"/>
                </a:lnTo>
                <a:lnTo>
                  <a:pt x="589203" y="191871"/>
                </a:lnTo>
                <a:lnTo>
                  <a:pt x="623481" y="191871"/>
                </a:lnTo>
                <a:lnTo>
                  <a:pt x="623481" y="60121"/>
                </a:lnTo>
                <a:close/>
              </a:path>
              <a:path w="1722120" h="194945">
                <a:moveTo>
                  <a:pt x="623481" y="3314"/>
                </a:moveTo>
                <a:lnTo>
                  <a:pt x="589203" y="3314"/>
                </a:lnTo>
                <a:lnTo>
                  <a:pt x="589203" y="36067"/>
                </a:lnTo>
                <a:lnTo>
                  <a:pt x="623481" y="36067"/>
                </a:lnTo>
                <a:lnTo>
                  <a:pt x="623481" y="3314"/>
                </a:lnTo>
                <a:close/>
              </a:path>
              <a:path w="1722120" h="194945">
                <a:moveTo>
                  <a:pt x="654088" y="161175"/>
                </a:moveTo>
                <a:lnTo>
                  <a:pt x="681109" y="194533"/>
                </a:lnTo>
                <a:lnTo>
                  <a:pt x="690930" y="194944"/>
                </a:lnTo>
                <a:lnTo>
                  <a:pt x="711325" y="192546"/>
                </a:lnTo>
                <a:lnTo>
                  <a:pt x="729013" y="184967"/>
                </a:lnTo>
                <a:lnTo>
                  <a:pt x="741474" y="171633"/>
                </a:lnTo>
                <a:lnTo>
                  <a:pt x="741896" y="169875"/>
                </a:lnTo>
                <a:lnTo>
                  <a:pt x="687857" y="169875"/>
                </a:lnTo>
                <a:lnTo>
                  <a:pt x="679125" y="169271"/>
                </a:lnTo>
                <a:lnTo>
                  <a:pt x="670586" y="167539"/>
                </a:lnTo>
                <a:lnTo>
                  <a:pt x="662241" y="164801"/>
                </a:lnTo>
                <a:lnTo>
                  <a:pt x="654088" y="161175"/>
                </a:lnTo>
                <a:close/>
              </a:path>
              <a:path w="1722120" h="194945">
                <a:moveTo>
                  <a:pt x="702437" y="57048"/>
                </a:moveTo>
                <a:lnTo>
                  <a:pt x="683030" y="59450"/>
                </a:lnTo>
                <a:lnTo>
                  <a:pt x="666526" y="66865"/>
                </a:lnTo>
                <a:lnTo>
                  <a:pt x="655057" y="79604"/>
                </a:lnTo>
                <a:lnTo>
                  <a:pt x="650760" y="97980"/>
                </a:lnTo>
                <a:lnTo>
                  <a:pt x="660075" y="123137"/>
                </a:lnTo>
                <a:lnTo>
                  <a:pt x="680567" y="134023"/>
                </a:lnTo>
                <a:lnTo>
                  <a:pt x="701059" y="140832"/>
                </a:lnTo>
                <a:lnTo>
                  <a:pt x="710374" y="153758"/>
                </a:lnTo>
                <a:lnTo>
                  <a:pt x="708079" y="161672"/>
                </a:lnTo>
                <a:lnTo>
                  <a:pt x="702378" y="166612"/>
                </a:lnTo>
                <a:lnTo>
                  <a:pt x="695045" y="169155"/>
                </a:lnTo>
                <a:lnTo>
                  <a:pt x="687857" y="169875"/>
                </a:lnTo>
                <a:lnTo>
                  <a:pt x="741896" y="169875"/>
                </a:lnTo>
                <a:lnTo>
                  <a:pt x="746188" y="151968"/>
                </a:lnTo>
                <a:lnTo>
                  <a:pt x="736873" y="126207"/>
                </a:lnTo>
                <a:lnTo>
                  <a:pt x="716381" y="114357"/>
                </a:lnTo>
                <a:lnTo>
                  <a:pt x="695889" y="107498"/>
                </a:lnTo>
                <a:lnTo>
                  <a:pt x="686574" y="96710"/>
                </a:lnTo>
                <a:lnTo>
                  <a:pt x="686574" y="85445"/>
                </a:lnTo>
                <a:lnTo>
                  <a:pt x="697572" y="82118"/>
                </a:lnTo>
                <a:lnTo>
                  <a:pt x="737990" y="82118"/>
                </a:lnTo>
                <a:lnTo>
                  <a:pt x="739787" y="61912"/>
                </a:lnTo>
                <a:lnTo>
                  <a:pt x="731685" y="60182"/>
                </a:lnTo>
                <a:lnTo>
                  <a:pt x="723126" y="58618"/>
                </a:lnTo>
                <a:lnTo>
                  <a:pt x="713561" y="57485"/>
                </a:lnTo>
                <a:lnTo>
                  <a:pt x="702437" y="57048"/>
                </a:lnTo>
                <a:close/>
              </a:path>
              <a:path w="1722120" h="194945">
                <a:moveTo>
                  <a:pt x="737990" y="82118"/>
                </a:moveTo>
                <a:lnTo>
                  <a:pt x="706793" y="82118"/>
                </a:lnTo>
                <a:lnTo>
                  <a:pt x="715402" y="82495"/>
                </a:lnTo>
                <a:lnTo>
                  <a:pt x="722907" y="83594"/>
                </a:lnTo>
                <a:lnTo>
                  <a:pt x="730029" y="85365"/>
                </a:lnTo>
                <a:lnTo>
                  <a:pt x="737489" y="87756"/>
                </a:lnTo>
                <a:lnTo>
                  <a:pt x="737990" y="82118"/>
                </a:lnTo>
                <a:close/>
              </a:path>
              <a:path w="1722120" h="194945">
                <a:moveTo>
                  <a:pt x="817003" y="85191"/>
                </a:moveTo>
                <a:lnTo>
                  <a:pt x="782713" y="85191"/>
                </a:lnTo>
                <a:lnTo>
                  <a:pt x="782713" y="152222"/>
                </a:lnTo>
                <a:lnTo>
                  <a:pt x="785453" y="169907"/>
                </a:lnTo>
                <a:lnTo>
                  <a:pt x="793494" y="183370"/>
                </a:lnTo>
                <a:lnTo>
                  <a:pt x="806572" y="191939"/>
                </a:lnTo>
                <a:lnTo>
                  <a:pt x="824420" y="194944"/>
                </a:lnTo>
                <a:lnTo>
                  <a:pt x="831688" y="194754"/>
                </a:lnTo>
                <a:lnTo>
                  <a:pt x="838234" y="194179"/>
                </a:lnTo>
                <a:lnTo>
                  <a:pt x="844205" y="193219"/>
                </a:lnTo>
                <a:lnTo>
                  <a:pt x="849744" y="191871"/>
                </a:lnTo>
                <a:lnTo>
                  <a:pt x="848862" y="168338"/>
                </a:lnTo>
                <a:lnTo>
                  <a:pt x="833119" y="168338"/>
                </a:lnTo>
                <a:lnTo>
                  <a:pt x="825099" y="166523"/>
                </a:lnTo>
                <a:lnTo>
                  <a:pt x="820170" y="161686"/>
                </a:lnTo>
                <a:lnTo>
                  <a:pt x="817687" y="154740"/>
                </a:lnTo>
                <a:lnTo>
                  <a:pt x="817003" y="146596"/>
                </a:lnTo>
                <a:lnTo>
                  <a:pt x="817003" y="85191"/>
                </a:lnTo>
                <a:close/>
              </a:path>
              <a:path w="1722120" h="194945">
                <a:moveTo>
                  <a:pt x="848728" y="164757"/>
                </a:moveTo>
                <a:lnTo>
                  <a:pt x="845146" y="167055"/>
                </a:lnTo>
                <a:lnTo>
                  <a:pt x="839254" y="168338"/>
                </a:lnTo>
                <a:lnTo>
                  <a:pt x="848862" y="168338"/>
                </a:lnTo>
                <a:lnTo>
                  <a:pt x="848728" y="164757"/>
                </a:lnTo>
                <a:close/>
              </a:path>
              <a:path w="1722120" h="194945">
                <a:moveTo>
                  <a:pt x="847445" y="60121"/>
                </a:moveTo>
                <a:lnTo>
                  <a:pt x="757389" y="60121"/>
                </a:lnTo>
                <a:lnTo>
                  <a:pt x="757389" y="85191"/>
                </a:lnTo>
                <a:lnTo>
                  <a:pt x="847445" y="85191"/>
                </a:lnTo>
                <a:lnTo>
                  <a:pt x="847445" y="60121"/>
                </a:lnTo>
                <a:close/>
              </a:path>
              <a:path w="1722120" h="194945">
                <a:moveTo>
                  <a:pt x="817003" y="22771"/>
                </a:moveTo>
                <a:lnTo>
                  <a:pt x="782713" y="33769"/>
                </a:lnTo>
                <a:lnTo>
                  <a:pt x="782713" y="60121"/>
                </a:lnTo>
                <a:lnTo>
                  <a:pt x="817003" y="60121"/>
                </a:lnTo>
                <a:lnTo>
                  <a:pt x="817003" y="22771"/>
                </a:lnTo>
                <a:close/>
              </a:path>
              <a:path w="1722120" h="194945">
                <a:moveTo>
                  <a:pt x="974259" y="82118"/>
                </a:moveTo>
                <a:lnTo>
                  <a:pt x="919746" y="82118"/>
                </a:lnTo>
                <a:lnTo>
                  <a:pt x="932906" y="83569"/>
                </a:lnTo>
                <a:lnTo>
                  <a:pt x="942157" y="88353"/>
                </a:lnTo>
                <a:lnTo>
                  <a:pt x="947619" y="97120"/>
                </a:lnTo>
                <a:lnTo>
                  <a:pt x="949413" y="110515"/>
                </a:lnTo>
                <a:lnTo>
                  <a:pt x="930490" y="110515"/>
                </a:lnTo>
                <a:lnTo>
                  <a:pt x="919365" y="110815"/>
                </a:lnTo>
                <a:lnTo>
                  <a:pt x="877205" y="124004"/>
                </a:lnTo>
                <a:lnTo>
                  <a:pt x="863714" y="155803"/>
                </a:lnTo>
                <a:lnTo>
                  <a:pt x="867636" y="172495"/>
                </a:lnTo>
                <a:lnTo>
                  <a:pt x="878009" y="184775"/>
                </a:lnTo>
                <a:lnTo>
                  <a:pt x="892748" y="192354"/>
                </a:lnTo>
                <a:lnTo>
                  <a:pt x="909764" y="194944"/>
                </a:lnTo>
                <a:lnTo>
                  <a:pt x="921590" y="193439"/>
                </a:lnTo>
                <a:lnTo>
                  <a:pt x="932984" y="189031"/>
                </a:lnTo>
                <a:lnTo>
                  <a:pt x="942938" y="181888"/>
                </a:lnTo>
                <a:lnTo>
                  <a:pt x="950442" y="172173"/>
                </a:lnTo>
                <a:lnTo>
                  <a:pt x="981488" y="172173"/>
                </a:lnTo>
                <a:lnTo>
                  <a:pt x="981381" y="169875"/>
                </a:lnTo>
                <a:lnTo>
                  <a:pt x="918210" y="169875"/>
                </a:lnTo>
                <a:lnTo>
                  <a:pt x="909629" y="168939"/>
                </a:lnTo>
                <a:lnTo>
                  <a:pt x="902727" y="166036"/>
                </a:lnTo>
                <a:lnTo>
                  <a:pt x="898127" y="161024"/>
                </a:lnTo>
                <a:lnTo>
                  <a:pt x="896454" y="153758"/>
                </a:lnTo>
                <a:lnTo>
                  <a:pt x="900252" y="141671"/>
                </a:lnTo>
                <a:lnTo>
                  <a:pt x="909759" y="134791"/>
                </a:lnTo>
                <a:lnTo>
                  <a:pt x="922145" y="131702"/>
                </a:lnTo>
                <a:lnTo>
                  <a:pt x="934580" y="130987"/>
                </a:lnTo>
                <a:lnTo>
                  <a:pt x="980637" y="130987"/>
                </a:lnTo>
                <a:lnTo>
                  <a:pt x="980551" y="111956"/>
                </a:lnTo>
                <a:lnTo>
                  <a:pt x="977405" y="87491"/>
                </a:lnTo>
                <a:lnTo>
                  <a:pt x="974259" y="82118"/>
                </a:lnTo>
                <a:close/>
              </a:path>
              <a:path w="1722120" h="194945">
                <a:moveTo>
                  <a:pt x="981488" y="172173"/>
                </a:moveTo>
                <a:lnTo>
                  <a:pt x="950950" y="172173"/>
                </a:lnTo>
                <a:lnTo>
                  <a:pt x="951204" y="176275"/>
                </a:lnTo>
                <a:lnTo>
                  <a:pt x="951204" y="184975"/>
                </a:lnTo>
                <a:lnTo>
                  <a:pt x="952487" y="191871"/>
                </a:lnTo>
                <a:lnTo>
                  <a:pt x="982675" y="191871"/>
                </a:lnTo>
                <a:lnTo>
                  <a:pt x="982149" y="184364"/>
                </a:lnTo>
                <a:lnTo>
                  <a:pt x="981679" y="176275"/>
                </a:lnTo>
                <a:lnTo>
                  <a:pt x="981488" y="172173"/>
                </a:lnTo>
                <a:close/>
              </a:path>
              <a:path w="1722120" h="194945">
                <a:moveTo>
                  <a:pt x="980637" y="130987"/>
                </a:moveTo>
                <a:lnTo>
                  <a:pt x="949413" y="130987"/>
                </a:lnTo>
                <a:lnTo>
                  <a:pt x="949085" y="138499"/>
                </a:lnTo>
                <a:lnTo>
                  <a:pt x="947942" y="145602"/>
                </a:lnTo>
                <a:lnTo>
                  <a:pt x="918210" y="169875"/>
                </a:lnTo>
                <a:lnTo>
                  <a:pt x="981381" y="169875"/>
                </a:lnTo>
                <a:lnTo>
                  <a:pt x="981138" y="162458"/>
                </a:lnTo>
                <a:lnTo>
                  <a:pt x="980891" y="152176"/>
                </a:lnTo>
                <a:lnTo>
                  <a:pt x="980766" y="145602"/>
                </a:lnTo>
                <a:lnTo>
                  <a:pt x="980637" y="130987"/>
                </a:lnTo>
                <a:close/>
              </a:path>
              <a:path w="1722120" h="194945">
                <a:moveTo>
                  <a:pt x="923836" y="57048"/>
                </a:moveTo>
                <a:lnTo>
                  <a:pt x="912401" y="57743"/>
                </a:lnTo>
                <a:lnTo>
                  <a:pt x="900461" y="59734"/>
                </a:lnTo>
                <a:lnTo>
                  <a:pt x="888760" y="62877"/>
                </a:lnTo>
                <a:lnTo>
                  <a:pt x="878039" y="67030"/>
                </a:lnTo>
                <a:lnTo>
                  <a:pt x="879068" y="96456"/>
                </a:lnTo>
                <a:lnTo>
                  <a:pt x="888226" y="90546"/>
                </a:lnTo>
                <a:lnTo>
                  <a:pt x="898250" y="86025"/>
                </a:lnTo>
                <a:lnTo>
                  <a:pt x="908852" y="83135"/>
                </a:lnTo>
                <a:lnTo>
                  <a:pt x="919746" y="82118"/>
                </a:lnTo>
                <a:lnTo>
                  <a:pt x="974259" y="82118"/>
                </a:lnTo>
                <a:lnTo>
                  <a:pt x="967297" y="70227"/>
                </a:lnTo>
                <a:lnTo>
                  <a:pt x="949656" y="60255"/>
                </a:lnTo>
                <a:lnTo>
                  <a:pt x="923836" y="57048"/>
                </a:lnTo>
                <a:close/>
              </a:path>
              <a:path w="1722120" h="194945">
                <a:moveTo>
                  <a:pt x="1045400" y="60121"/>
                </a:moveTo>
                <a:lnTo>
                  <a:pt x="1012913" y="60121"/>
                </a:lnTo>
                <a:lnTo>
                  <a:pt x="1012913" y="191871"/>
                </a:lnTo>
                <a:lnTo>
                  <a:pt x="1047191" y="191871"/>
                </a:lnTo>
                <a:lnTo>
                  <a:pt x="1047191" y="127406"/>
                </a:lnTo>
                <a:lnTo>
                  <a:pt x="1048418" y="113444"/>
                </a:lnTo>
                <a:lnTo>
                  <a:pt x="1052979" y="99196"/>
                </a:lnTo>
                <a:lnTo>
                  <a:pt x="1062193" y="88115"/>
                </a:lnTo>
                <a:lnTo>
                  <a:pt x="1077379" y="83654"/>
                </a:lnTo>
                <a:lnTo>
                  <a:pt x="1129105" y="83654"/>
                </a:lnTo>
                <a:lnTo>
                  <a:pt x="1126332" y="78028"/>
                </a:lnTo>
                <a:lnTo>
                  <a:pt x="1045400" y="78028"/>
                </a:lnTo>
                <a:lnTo>
                  <a:pt x="1045400" y="60121"/>
                </a:lnTo>
                <a:close/>
              </a:path>
              <a:path w="1722120" h="194945">
                <a:moveTo>
                  <a:pt x="1129105" y="83654"/>
                </a:moveTo>
                <a:lnTo>
                  <a:pt x="1077379" y="83654"/>
                </a:lnTo>
                <a:lnTo>
                  <a:pt x="1090137" y="87305"/>
                </a:lnTo>
                <a:lnTo>
                  <a:pt x="1096759" y="96546"/>
                </a:lnTo>
                <a:lnTo>
                  <a:pt x="1099256" y="108809"/>
                </a:lnTo>
                <a:lnTo>
                  <a:pt x="1099642" y="121526"/>
                </a:lnTo>
                <a:lnTo>
                  <a:pt x="1099642" y="191871"/>
                </a:lnTo>
                <a:lnTo>
                  <a:pt x="1133919" y="191871"/>
                </a:lnTo>
                <a:lnTo>
                  <a:pt x="1133919" y="108724"/>
                </a:lnTo>
                <a:lnTo>
                  <a:pt x="1131305" y="88115"/>
                </a:lnTo>
                <a:lnTo>
                  <a:pt x="1129105" y="83654"/>
                </a:lnTo>
                <a:close/>
              </a:path>
              <a:path w="1722120" h="194945">
                <a:moveTo>
                  <a:pt x="1089152" y="57048"/>
                </a:moveTo>
                <a:lnTo>
                  <a:pt x="1076351" y="58204"/>
                </a:lnTo>
                <a:lnTo>
                  <a:pt x="1064844" y="61880"/>
                </a:lnTo>
                <a:lnTo>
                  <a:pt x="1054679" y="68385"/>
                </a:lnTo>
                <a:lnTo>
                  <a:pt x="1045908" y="78028"/>
                </a:lnTo>
                <a:lnTo>
                  <a:pt x="1126332" y="78028"/>
                </a:lnTo>
                <a:lnTo>
                  <a:pt x="1123241" y="71761"/>
                </a:lnTo>
                <a:lnTo>
                  <a:pt x="1109316" y="60950"/>
                </a:lnTo>
                <a:lnTo>
                  <a:pt x="1089152" y="57048"/>
                </a:lnTo>
                <a:close/>
              </a:path>
              <a:path w="1722120" h="194945">
                <a:moveTo>
                  <a:pt x="1223010" y="57048"/>
                </a:moveTo>
                <a:lnTo>
                  <a:pt x="1195673" y="62360"/>
                </a:lnTo>
                <a:lnTo>
                  <a:pt x="1175702" y="76908"/>
                </a:lnTo>
                <a:lnTo>
                  <a:pt x="1163456" y="98603"/>
                </a:lnTo>
                <a:lnTo>
                  <a:pt x="1159294" y="125361"/>
                </a:lnTo>
                <a:lnTo>
                  <a:pt x="1163368" y="153180"/>
                </a:lnTo>
                <a:lnTo>
                  <a:pt x="1175575" y="175217"/>
                </a:lnTo>
                <a:lnTo>
                  <a:pt x="1195887" y="189721"/>
                </a:lnTo>
                <a:lnTo>
                  <a:pt x="1224280" y="194944"/>
                </a:lnTo>
                <a:lnTo>
                  <a:pt x="1234170" y="194696"/>
                </a:lnTo>
                <a:lnTo>
                  <a:pt x="1242958" y="193921"/>
                </a:lnTo>
                <a:lnTo>
                  <a:pt x="1250979" y="192571"/>
                </a:lnTo>
                <a:lnTo>
                  <a:pt x="1258570" y="190601"/>
                </a:lnTo>
                <a:lnTo>
                  <a:pt x="1257365" y="168338"/>
                </a:lnTo>
                <a:lnTo>
                  <a:pt x="1230680" y="168338"/>
                </a:lnTo>
                <a:lnTo>
                  <a:pt x="1214976" y="165041"/>
                </a:lnTo>
                <a:lnTo>
                  <a:pt x="1203880" y="155965"/>
                </a:lnTo>
                <a:lnTo>
                  <a:pt x="1197294" y="142331"/>
                </a:lnTo>
                <a:lnTo>
                  <a:pt x="1195120" y="125361"/>
                </a:lnTo>
                <a:lnTo>
                  <a:pt x="1197570" y="108375"/>
                </a:lnTo>
                <a:lnTo>
                  <a:pt x="1204552" y="95202"/>
                </a:lnTo>
                <a:lnTo>
                  <a:pt x="1215517" y="86681"/>
                </a:lnTo>
                <a:lnTo>
                  <a:pt x="1229918" y="83654"/>
                </a:lnTo>
                <a:lnTo>
                  <a:pt x="1253746" y="83654"/>
                </a:lnTo>
                <a:lnTo>
                  <a:pt x="1256258" y="61404"/>
                </a:lnTo>
                <a:lnTo>
                  <a:pt x="1249013" y="59534"/>
                </a:lnTo>
                <a:lnTo>
                  <a:pt x="1241263" y="58169"/>
                </a:lnTo>
                <a:lnTo>
                  <a:pt x="1232698" y="57332"/>
                </a:lnTo>
                <a:lnTo>
                  <a:pt x="1223010" y="57048"/>
                </a:lnTo>
                <a:close/>
              </a:path>
              <a:path w="1722120" h="194945">
                <a:moveTo>
                  <a:pt x="1257033" y="162204"/>
                </a:moveTo>
                <a:lnTo>
                  <a:pt x="1251795" y="164239"/>
                </a:lnTo>
                <a:lnTo>
                  <a:pt x="1245290" y="166228"/>
                </a:lnTo>
                <a:lnTo>
                  <a:pt x="1238068" y="167739"/>
                </a:lnTo>
                <a:lnTo>
                  <a:pt x="1230680" y="168338"/>
                </a:lnTo>
                <a:lnTo>
                  <a:pt x="1257365" y="168338"/>
                </a:lnTo>
                <a:lnTo>
                  <a:pt x="1257033" y="162204"/>
                </a:lnTo>
                <a:close/>
              </a:path>
              <a:path w="1722120" h="194945">
                <a:moveTo>
                  <a:pt x="1253746" y="83654"/>
                </a:moveTo>
                <a:lnTo>
                  <a:pt x="1240396" y="83654"/>
                </a:lnTo>
                <a:lnTo>
                  <a:pt x="1247051" y="85699"/>
                </a:lnTo>
                <a:lnTo>
                  <a:pt x="1253197" y="88518"/>
                </a:lnTo>
                <a:lnTo>
                  <a:pt x="1253746" y="83654"/>
                </a:lnTo>
                <a:close/>
              </a:path>
              <a:path w="1722120" h="194945">
                <a:moveTo>
                  <a:pt x="1331709" y="57048"/>
                </a:moveTo>
                <a:lnTo>
                  <a:pt x="1304886" y="62561"/>
                </a:lnTo>
                <a:lnTo>
                  <a:pt x="1285784" y="77549"/>
                </a:lnTo>
                <a:lnTo>
                  <a:pt x="1274357" y="99685"/>
                </a:lnTo>
                <a:lnTo>
                  <a:pt x="1270558" y="126644"/>
                </a:lnTo>
                <a:lnTo>
                  <a:pt x="1275197" y="155554"/>
                </a:lnTo>
                <a:lnTo>
                  <a:pt x="1288662" y="177006"/>
                </a:lnTo>
                <a:lnTo>
                  <a:pt x="1310281" y="190352"/>
                </a:lnTo>
                <a:lnTo>
                  <a:pt x="1339380" y="194944"/>
                </a:lnTo>
                <a:lnTo>
                  <a:pt x="1352467" y="194277"/>
                </a:lnTo>
                <a:lnTo>
                  <a:pt x="1364234" y="192290"/>
                </a:lnTo>
                <a:lnTo>
                  <a:pt x="1374895" y="189008"/>
                </a:lnTo>
                <a:lnTo>
                  <a:pt x="1384668" y="184454"/>
                </a:lnTo>
                <a:lnTo>
                  <a:pt x="1384668" y="169875"/>
                </a:lnTo>
                <a:lnTo>
                  <a:pt x="1340916" y="169875"/>
                </a:lnTo>
                <a:lnTo>
                  <a:pt x="1326298" y="167664"/>
                </a:lnTo>
                <a:lnTo>
                  <a:pt x="1314727" y="161207"/>
                </a:lnTo>
                <a:lnTo>
                  <a:pt x="1306850" y="150769"/>
                </a:lnTo>
                <a:lnTo>
                  <a:pt x="1303312" y="136613"/>
                </a:lnTo>
                <a:lnTo>
                  <a:pt x="1394383" y="136613"/>
                </a:lnTo>
                <a:lnTo>
                  <a:pt x="1392226" y="113080"/>
                </a:lnTo>
                <a:lnTo>
                  <a:pt x="1303312" y="113080"/>
                </a:lnTo>
                <a:lnTo>
                  <a:pt x="1306018" y="100795"/>
                </a:lnTo>
                <a:lnTo>
                  <a:pt x="1311913" y="90979"/>
                </a:lnTo>
                <a:lnTo>
                  <a:pt x="1321117" y="84473"/>
                </a:lnTo>
                <a:lnTo>
                  <a:pt x="1333754" y="82118"/>
                </a:lnTo>
                <a:lnTo>
                  <a:pt x="1382396" y="82118"/>
                </a:lnTo>
                <a:lnTo>
                  <a:pt x="1381372" y="79562"/>
                </a:lnTo>
                <a:lnTo>
                  <a:pt x="1362119" y="63004"/>
                </a:lnTo>
                <a:lnTo>
                  <a:pt x="1331709" y="57048"/>
                </a:lnTo>
                <a:close/>
              </a:path>
              <a:path w="1722120" h="194945">
                <a:moveTo>
                  <a:pt x="1384668" y="156578"/>
                </a:moveTo>
                <a:lnTo>
                  <a:pt x="1374771" y="161677"/>
                </a:lnTo>
                <a:lnTo>
                  <a:pt x="1364230" y="165912"/>
                </a:lnTo>
                <a:lnTo>
                  <a:pt x="1352971" y="168804"/>
                </a:lnTo>
                <a:lnTo>
                  <a:pt x="1340916" y="169875"/>
                </a:lnTo>
                <a:lnTo>
                  <a:pt x="1384668" y="169875"/>
                </a:lnTo>
                <a:lnTo>
                  <a:pt x="1384668" y="156578"/>
                </a:lnTo>
                <a:close/>
              </a:path>
              <a:path w="1722120" h="194945">
                <a:moveTo>
                  <a:pt x="1382396" y="82118"/>
                </a:moveTo>
                <a:lnTo>
                  <a:pt x="1333754" y="82118"/>
                </a:lnTo>
                <a:lnTo>
                  <a:pt x="1346062" y="84618"/>
                </a:lnTo>
                <a:lnTo>
                  <a:pt x="1354508" y="91365"/>
                </a:lnTo>
                <a:lnTo>
                  <a:pt x="1359550" y="101229"/>
                </a:lnTo>
                <a:lnTo>
                  <a:pt x="1361643" y="113080"/>
                </a:lnTo>
                <a:lnTo>
                  <a:pt x="1392226" y="113080"/>
                </a:lnTo>
                <a:lnTo>
                  <a:pt x="1391463" y="104754"/>
                </a:lnTo>
                <a:lnTo>
                  <a:pt x="1382396" y="82118"/>
                </a:lnTo>
                <a:close/>
              </a:path>
              <a:path w="1722120" h="194945">
                <a:moveTo>
                  <a:pt x="1455280" y="156057"/>
                </a:moveTo>
                <a:lnTo>
                  <a:pt x="1419466" y="156057"/>
                </a:lnTo>
                <a:lnTo>
                  <a:pt x="1419466" y="191871"/>
                </a:lnTo>
                <a:lnTo>
                  <a:pt x="1455280" y="191871"/>
                </a:lnTo>
                <a:lnTo>
                  <a:pt x="1455280" y="156057"/>
                </a:lnTo>
                <a:close/>
              </a:path>
              <a:path w="1722120" h="194945">
                <a:moveTo>
                  <a:pt x="1543253" y="57048"/>
                </a:moveTo>
                <a:lnTo>
                  <a:pt x="1515924" y="62360"/>
                </a:lnTo>
                <a:lnTo>
                  <a:pt x="1495956" y="76908"/>
                </a:lnTo>
                <a:lnTo>
                  <a:pt x="1483711" y="98603"/>
                </a:lnTo>
                <a:lnTo>
                  <a:pt x="1479550" y="125361"/>
                </a:lnTo>
                <a:lnTo>
                  <a:pt x="1483624" y="153180"/>
                </a:lnTo>
                <a:lnTo>
                  <a:pt x="1495831" y="175217"/>
                </a:lnTo>
                <a:lnTo>
                  <a:pt x="1516143" y="189721"/>
                </a:lnTo>
                <a:lnTo>
                  <a:pt x="1544535" y="194944"/>
                </a:lnTo>
                <a:lnTo>
                  <a:pt x="1554426" y="194696"/>
                </a:lnTo>
                <a:lnTo>
                  <a:pt x="1563212" y="193921"/>
                </a:lnTo>
                <a:lnTo>
                  <a:pt x="1571230" y="192571"/>
                </a:lnTo>
                <a:lnTo>
                  <a:pt x="1578813" y="190601"/>
                </a:lnTo>
                <a:lnTo>
                  <a:pt x="1577618" y="168338"/>
                </a:lnTo>
                <a:lnTo>
                  <a:pt x="1550936" y="168338"/>
                </a:lnTo>
                <a:lnTo>
                  <a:pt x="1535232" y="165041"/>
                </a:lnTo>
                <a:lnTo>
                  <a:pt x="1524136" y="155965"/>
                </a:lnTo>
                <a:lnTo>
                  <a:pt x="1517550" y="142331"/>
                </a:lnTo>
                <a:lnTo>
                  <a:pt x="1515376" y="125361"/>
                </a:lnTo>
                <a:lnTo>
                  <a:pt x="1517825" y="108375"/>
                </a:lnTo>
                <a:lnTo>
                  <a:pt x="1524806" y="95202"/>
                </a:lnTo>
                <a:lnTo>
                  <a:pt x="1535768" y="86681"/>
                </a:lnTo>
                <a:lnTo>
                  <a:pt x="1550162" y="83654"/>
                </a:lnTo>
                <a:lnTo>
                  <a:pt x="1574002" y="83654"/>
                </a:lnTo>
                <a:lnTo>
                  <a:pt x="1576514" y="61404"/>
                </a:lnTo>
                <a:lnTo>
                  <a:pt x="1569268" y="59534"/>
                </a:lnTo>
                <a:lnTo>
                  <a:pt x="1561517" y="58169"/>
                </a:lnTo>
                <a:lnTo>
                  <a:pt x="1552949" y="57332"/>
                </a:lnTo>
                <a:lnTo>
                  <a:pt x="1543253" y="57048"/>
                </a:lnTo>
                <a:close/>
              </a:path>
              <a:path w="1722120" h="194945">
                <a:moveTo>
                  <a:pt x="1577289" y="162204"/>
                </a:moveTo>
                <a:lnTo>
                  <a:pt x="1572051" y="164239"/>
                </a:lnTo>
                <a:lnTo>
                  <a:pt x="1565546" y="166228"/>
                </a:lnTo>
                <a:lnTo>
                  <a:pt x="1558324" y="167739"/>
                </a:lnTo>
                <a:lnTo>
                  <a:pt x="1550936" y="168338"/>
                </a:lnTo>
                <a:lnTo>
                  <a:pt x="1577618" y="168338"/>
                </a:lnTo>
                <a:lnTo>
                  <a:pt x="1577289" y="162204"/>
                </a:lnTo>
                <a:close/>
              </a:path>
              <a:path w="1722120" h="194945">
                <a:moveTo>
                  <a:pt x="1574002" y="83654"/>
                </a:moveTo>
                <a:lnTo>
                  <a:pt x="1560652" y="83654"/>
                </a:lnTo>
                <a:lnTo>
                  <a:pt x="1567307" y="85699"/>
                </a:lnTo>
                <a:lnTo>
                  <a:pt x="1573453" y="88518"/>
                </a:lnTo>
                <a:lnTo>
                  <a:pt x="1574002" y="83654"/>
                </a:lnTo>
                <a:close/>
              </a:path>
              <a:path w="1722120" h="194945">
                <a:moveTo>
                  <a:pt x="1635023" y="0"/>
                </a:moveTo>
                <a:lnTo>
                  <a:pt x="1600746" y="0"/>
                </a:lnTo>
                <a:lnTo>
                  <a:pt x="1600746" y="191871"/>
                </a:lnTo>
                <a:lnTo>
                  <a:pt x="1635023" y="191871"/>
                </a:lnTo>
                <a:lnTo>
                  <a:pt x="1635023" y="127406"/>
                </a:lnTo>
                <a:lnTo>
                  <a:pt x="1636250" y="113444"/>
                </a:lnTo>
                <a:lnTo>
                  <a:pt x="1640811" y="99196"/>
                </a:lnTo>
                <a:lnTo>
                  <a:pt x="1650025" y="88115"/>
                </a:lnTo>
                <a:lnTo>
                  <a:pt x="1665211" y="83654"/>
                </a:lnTo>
                <a:lnTo>
                  <a:pt x="1716935" y="83654"/>
                </a:lnTo>
                <a:lnTo>
                  <a:pt x="1714160" y="78028"/>
                </a:lnTo>
                <a:lnTo>
                  <a:pt x="1635023" y="78028"/>
                </a:lnTo>
                <a:lnTo>
                  <a:pt x="1635023" y="0"/>
                </a:lnTo>
                <a:close/>
              </a:path>
              <a:path w="1722120" h="194945">
                <a:moveTo>
                  <a:pt x="1716935" y="83654"/>
                </a:moveTo>
                <a:lnTo>
                  <a:pt x="1665211" y="83654"/>
                </a:lnTo>
                <a:lnTo>
                  <a:pt x="1677974" y="87305"/>
                </a:lnTo>
                <a:lnTo>
                  <a:pt x="1684596" y="96546"/>
                </a:lnTo>
                <a:lnTo>
                  <a:pt x="1687090" y="108809"/>
                </a:lnTo>
                <a:lnTo>
                  <a:pt x="1687474" y="121526"/>
                </a:lnTo>
                <a:lnTo>
                  <a:pt x="1687474" y="191871"/>
                </a:lnTo>
                <a:lnTo>
                  <a:pt x="1721751" y="191871"/>
                </a:lnTo>
                <a:lnTo>
                  <a:pt x="1721751" y="108724"/>
                </a:lnTo>
                <a:lnTo>
                  <a:pt x="1719135" y="88115"/>
                </a:lnTo>
                <a:lnTo>
                  <a:pt x="1716935" y="83654"/>
                </a:lnTo>
                <a:close/>
              </a:path>
              <a:path w="1722120" h="194945">
                <a:moveTo>
                  <a:pt x="1676984" y="57048"/>
                </a:moveTo>
                <a:lnTo>
                  <a:pt x="1664176" y="58528"/>
                </a:lnTo>
                <a:lnTo>
                  <a:pt x="1652804" y="62742"/>
                </a:lnTo>
                <a:lnTo>
                  <a:pt x="1643160" y="69355"/>
                </a:lnTo>
                <a:lnTo>
                  <a:pt x="1635531" y="78028"/>
                </a:lnTo>
                <a:lnTo>
                  <a:pt x="1714160" y="78028"/>
                </a:lnTo>
                <a:lnTo>
                  <a:pt x="1711069" y="71761"/>
                </a:lnTo>
                <a:lnTo>
                  <a:pt x="1697143" y="60950"/>
                </a:lnTo>
                <a:lnTo>
                  <a:pt x="1676984" y="57048"/>
                </a:lnTo>
                <a:close/>
              </a:path>
            </a:pathLst>
          </a:custGeom>
          <a:solidFill>
            <a:srgbClr val="0070BA"/>
          </a:solidFill>
        </p:spPr>
        <p:txBody>
          <a:bodyPr wrap="square" lIns="0" tIns="0" rIns="0" bIns="0" rtlCol="0"/>
          <a:lstStyle/>
          <a:p>
            <a:endParaRPr/>
          </a:p>
        </p:txBody>
      </p:sp>
      <p:sp>
        <p:nvSpPr>
          <p:cNvPr id="10" name="object 9">
            <a:extLst>
              <a:ext uri="{FF2B5EF4-FFF2-40B4-BE49-F238E27FC236}">
                <a16:creationId xmlns:a16="http://schemas.microsoft.com/office/drawing/2014/main" id="{EE0B775F-1837-8262-4E4F-735CC17C553F}"/>
              </a:ext>
            </a:extLst>
          </p:cNvPr>
          <p:cNvSpPr/>
          <p:nvPr/>
        </p:nvSpPr>
        <p:spPr>
          <a:xfrm>
            <a:off x="10469914" y="6383120"/>
            <a:ext cx="1232574" cy="277602"/>
          </a:xfrm>
          <a:custGeom>
            <a:avLst/>
            <a:gdLst/>
            <a:ahLst/>
            <a:cxnLst/>
            <a:rect l="l" t="t" r="r" b="b"/>
            <a:pathLst>
              <a:path w="1224279" h="194945">
                <a:moveTo>
                  <a:pt x="99263" y="13296"/>
                </a:moveTo>
                <a:lnTo>
                  <a:pt x="0" y="13296"/>
                </a:lnTo>
                <a:lnTo>
                  <a:pt x="0" y="191871"/>
                </a:lnTo>
                <a:lnTo>
                  <a:pt x="35814" y="191871"/>
                </a:lnTo>
                <a:lnTo>
                  <a:pt x="35814" y="113588"/>
                </a:lnTo>
                <a:lnTo>
                  <a:pt x="96189" y="113588"/>
                </a:lnTo>
                <a:lnTo>
                  <a:pt x="96189" y="85445"/>
                </a:lnTo>
                <a:lnTo>
                  <a:pt x="35814" y="85445"/>
                </a:lnTo>
                <a:lnTo>
                  <a:pt x="35814" y="41440"/>
                </a:lnTo>
                <a:lnTo>
                  <a:pt x="99263" y="41440"/>
                </a:lnTo>
                <a:lnTo>
                  <a:pt x="99263" y="13296"/>
                </a:lnTo>
                <a:close/>
              </a:path>
              <a:path w="1224279" h="194945">
                <a:moveTo>
                  <a:pt x="176860" y="57048"/>
                </a:moveTo>
                <a:lnTo>
                  <a:pt x="150039" y="62561"/>
                </a:lnTo>
                <a:lnTo>
                  <a:pt x="130941" y="77547"/>
                </a:lnTo>
                <a:lnTo>
                  <a:pt x="119519" y="99680"/>
                </a:lnTo>
                <a:lnTo>
                  <a:pt x="115722" y="126631"/>
                </a:lnTo>
                <a:lnTo>
                  <a:pt x="120358" y="155549"/>
                </a:lnTo>
                <a:lnTo>
                  <a:pt x="133819" y="177004"/>
                </a:lnTo>
                <a:lnTo>
                  <a:pt x="155434" y="190352"/>
                </a:lnTo>
                <a:lnTo>
                  <a:pt x="184531" y="194945"/>
                </a:lnTo>
                <a:lnTo>
                  <a:pt x="197618" y="194277"/>
                </a:lnTo>
                <a:lnTo>
                  <a:pt x="209384" y="192290"/>
                </a:lnTo>
                <a:lnTo>
                  <a:pt x="220046" y="189008"/>
                </a:lnTo>
                <a:lnTo>
                  <a:pt x="229819" y="184454"/>
                </a:lnTo>
                <a:lnTo>
                  <a:pt x="229819" y="169875"/>
                </a:lnTo>
                <a:lnTo>
                  <a:pt x="186067" y="169875"/>
                </a:lnTo>
                <a:lnTo>
                  <a:pt x="171449" y="167664"/>
                </a:lnTo>
                <a:lnTo>
                  <a:pt x="159878" y="161207"/>
                </a:lnTo>
                <a:lnTo>
                  <a:pt x="152000" y="150769"/>
                </a:lnTo>
                <a:lnTo>
                  <a:pt x="148463" y="136613"/>
                </a:lnTo>
                <a:lnTo>
                  <a:pt x="239534" y="136613"/>
                </a:lnTo>
                <a:lnTo>
                  <a:pt x="237376" y="113068"/>
                </a:lnTo>
                <a:lnTo>
                  <a:pt x="148463" y="113068"/>
                </a:lnTo>
                <a:lnTo>
                  <a:pt x="151169" y="100784"/>
                </a:lnTo>
                <a:lnTo>
                  <a:pt x="157064" y="90973"/>
                </a:lnTo>
                <a:lnTo>
                  <a:pt x="166268" y="84471"/>
                </a:lnTo>
                <a:lnTo>
                  <a:pt x="178904" y="82118"/>
                </a:lnTo>
                <a:lnTo>
                  <a:pt x="227547" y="82118"/>
                </a:lnTo>
                <a:lnTo>
                  <a:pt x="226523" y="79562"/>
                </a:lnTo>
                <a:lnTo>
                  <a:pt x="207269" y="63004"/>
                </a:lnTo>
                <a:lnTo>
                  <a:pt x="176860" y="57048"/>
                </a:lnTo>
                <a:close/>
              </a:path>
              <a:path w="1224279" h="194945">
                <a:moveTo>
                  <a:pt x="229819" y="156565"/>
                </a:moveTo>
                <a:lnTo>
                  <a:pt x="219927" y="161667"/>
                </a:lnTo>
                <a:lnTo>
                  <a:pt x="209386" y="165906"/>
                </a:lnTo>
                <a:lnTo>
                  <a:pt x="198124" y="168802"/>
                </a:lnTo>
                <a:lnTo>
                  <a:pt x="186067" y="169875"/>
                </a:lnTo>
                <a:lnTo>
                  <a:pt x="229819" y="169875"/>
                </a:lnTo>
                <a:lnTo>
                  <a:pt x="229819" y="156565"/>
                </a:lnTo>
                <a:close/>
              </a:path>
              <a:path w="1224279" h="194945">
                <a:moveTo>
                  <a:pt x="227547" y="82118"/>
                </a:moveTo>
                <a:lnTo>
                  <a:pt x="178904" y="82118"/>
                </a:lnTo>
                <a:lnTo>
                  <a:pt x="191213" y="84616"/>
                </a:lnTo>
                <a:lnTo>
                  <a:pt x="199659" y="91359"/>
                </a:lnTo>
                <a:lnTo>
                  <a:pt x="204700" y="101218"/>
                </a:lnTo>
                <a:lnTo>
                  <a:pt x="206794" y="113068"/>
                </a:lnTo>
                <a:lnTo>
                  <a:pt x="237376" y="113068"/>
                </a:lnTo>
                <a:lnTo>
                  <a:pt x="236614" y="104754"/>
                </a:lnTo>
                <a:lnTo>
                  <a:pt x="227547" y="82118"/>
                </a:lnTo>
                <a:close/>
              </a:path>
              <a:path w="1224279" h="194945">
                <a:moveTo>
                  <a:pt x="296189" y="60121"/>
                </a:moveTo>
                <a:lnTo>
                  <a:pt x="265734" y="60121"/>
                </a:lnTo>
                <a:lnTo>
                  <a:pt x="265734" y="191871"/>
                </a:lnTo>
                <a:lnTo>
                  <a:pt x="300024" y="191871"/>
                </a:lnTo>
                <a:lnTo>
                  <a:pt x="300024" y="143522"/>
                </a:lnTo>
                <a:lnTo>
                  <a:pt x="300460" y="127138"/>
                </a:lnTo>
                <a:lnTo>
                  <a:pt x="303509" y="109554"/>
                </a:lnTo>
                <a:lnTo>
                  <a:pt x="311785" y="95522"/>
                </a:lnTo>
                <a:lnTo>
                  <a:pt x="327187" y="90043"/>
                </a:lnTo>
                <a:lnTo>
                  <a:pt x="296189" y="90043"/>
                </a:lnTo>
                <a:lnTo>
                  <a:pt x="296189" y="60121"/>
                </a:lnTo>
                <a:close/>
              </a:path>
              <a:path w="1224279" h="194945">
                <a:moveTo>
                  <a:pt x="343255" y="89789"/>
                </a:moveTo>
                <a:lnTo>
                  <a:pt x="334048" y="89789"/>
                </a:lnTo>
                <a:lnTo>
                  <a:pt x="340182" y="90817"/>
                </a:lnTo>
                <a:lnTo>
                  <a:pt x="343255" y="92608"/>
                </a:lnTo>
                <a:lnTo>
                  <a:pt x="343255" y="89789"/>
                </a:lnTo>
                <a:close/>
              </a:path>
              <a:path w="1224279" h="194945">
                <a:moveTo>
                  <a:pt x="339674" y="57048"/>
                </a:moveTo>
                <a:lnTo>
                  <a:pt x="332765" y="57048"/>
                </a:lnTo>
                <a:lnTo>
                  <a:pt x="318714" y="60478"/>
                </a:lnTo>
                <a:lnTo>
                  <a:pt x="307635" y="68945"/>
                </a:lnTo>
                <a:lnTo>
                  <a:pt x="300104" y="79711"/>
                </a:lnTo>
                <a:lnTo>
                  <a:pt x="296697" y="90043"/>
                </a:lnTo>
                <a:lnTo>
                  <a:pt x="327187" y="90043"/>
                </a:lnTo>
                <a:lnTo>
                  <a:pt x="327901" y="89789"/>
                </a:lnTo>
                <a:lnTo>
                  <a:pt x="343255" y="89789"/>
                </a:lnTo>
                <a:lnTo>
                  <a:pt x="343255" y="58064"/>
                </a:lnTo>
                <a:lnTo>
                  <a:pt x="339674" y="57048"/>
                </a:lnTo>
                <a:close/>
              </a:path>
              <a:path w="1224279" h="194945">
                <a:moveTo>
                  <a:pt x="394474" y="60121"/>
                </a:moveTo>
                <a:lnTo>
                  <a:pt x="361988" y="60121"/>
                </a:lnTo>
                <a:lnTo>
                  <a:pt x="361988" y="191871"/>
                </a:lnTo>
                <a:lnTo>
                  <a:pt x="396265" y="191871"/>
                </a:lnTo>
                <a:lnTo>
                  <a:pt x="396265" y="127406"/>
                </a:lnTo>
                <a:lnTo>
                  <a:pt x="397492" y="113444"/>
                </a:lnTo>
                <a:lnTo>
                  <a:pt x="402053" y="99196"/>
                </a:lnTo>
                <a:lnTo>
                  <a:pt x="411267" y="88115"/>
                </a:lnTo>
                <a:lnTo>
                  <a:pt x="426453" y="83654"/>
                </a:lnTo>
                <a:lnTo>
                  <a:pt x="478180" y="83654"/>
                </a:lnTo>
                <a:lnTo>
                  <a:pt x="475405" y="78028"/>
                </a:lnTo>
                <a:lnTo>
                  <a:pt x="394474" y="78028"/>
                </a:lnTo>
                <a:lnTo>
                  <a:pt x="394474" y="60121"/>
                </a:lnTo>
                <a:close/>
              </a:path>
              <a:path w="1224279" h="194945">
                <a:moveTo>
                  <a:pt x="478180" y="83654"/>
                </a:moveTo>
                <a:lnTo>
                  <a:pt x="426453" y="83654"/>
                </a:lnTo>
                <a:lnTo>
                  <a:pt x="439216" y="87303"/>
                </a:lnTo>
                <a:lnTo>
                  <a:pt x="445838" y="96540"/>
                </a:lnTo>
                <a:lnTo>
                  <a:pt x="448332" y="108799"/>
                </a:lnTo>
                <a:lnTo>
                  <a:pt x="448716" y="121513"/>
                </a:lnTo>
                <a:lnTo>
                  <a:pt x="448716" y="191871"/>
                </a:lnTo>
                <a:lnTo>
                  <a:pt x="482993" y="191871"/>
                </a:lnTo>
                <a:lnTo>
                  <a:pt x="482993" y="108724"/>
                </a:lnTo>
                <a:lnTo>
                  <a:pt x="480380" y="88115"/>
                </a:lnTo>
                <a:lnTo>
                  <a:pt x="478180" y="83654"/>
                </a:lnTo>
                <a:close/>
              </a:path>
              <a:path w="1224279" h="194945">
                <a:moveTo>
                  <a:pt x="438226" y="57048"/>
                </a:moveTo>
                <a:lnTo>
                  <a:pt x="425427" y="58203"/>
                </a:lnTo>
                <a:lnTo>
                  <a:pt x="413923" y="61875"/>
                </a:lnTo>
                <a:lnTo>
                  <a:pt x="403759" y="68380"/>
                </a:lnTo>
                <a:lnTo>
                  <a:pt x="394982" y="78028"/>
                </a:lnTo>
                <a:lnTo>
                  <a:pt x="475405" y="78028"/>
                </a:lnTo>
                <a:lnTo>
                  <a:pt x="472311" y="71756"/>
                </a:lnTo>
                <a:lnTo>
                  <a:pt x="458385" y="60949"/>
                </a:lnTo>
                <a:lnTo>
                  <a:pt x="438226" y="57048"/>
                </a:lnTo>
                <a:close/>
              </a:path>
              <a:path w="1224279" h="194945">
                <a:moveTo>
                  <a:pt x="553046" y="13296"/>
                </a:moveTo>
                <a:lnTo>
                  <a:pt x="517220" y="13296"/>
                </a:lnTo>
                <a:lnTo>
                  <a:pt x="517220" y="127406"/>
                </a:lnTo>
                <a:lnTo>
                  <a:pt x="522174" y="158142"/>
                </a:lnTo>
                <a:lnTo>
                  <a:pt x="536508" y="179116"/>
                </a:lnTo>
                <a:lnTo>
                  <a:pt x="559429" y="191119"/>
                </a:lnTo>
                <a:lnTo>
                  <a:pt x="590143" y="194945"/>
                </a:lnTo>
                <a:lnTo>
                  <a:pt x="620850" y="191119"/>
                </a:lnTo>
                <a:lnTo>
                  <a:pt x="643767" y="179116"/>
                </a:lnTo>
                <a:lnTo>
                  <a:pt x="652182" y="166801"/>
                </a:lnTo>
                <a:lnTo>
                  <a:pt x="590143" y="166801"/>
                </a:lnTo>
                <a:lnTo>
                  <a:pt x="572795" y="163208"/>
                </a:lnTo>
                <a:lnTo>
                  <a:pt x="561327" y="153019"/>
                </a:lnTo>
                <a:lnTo>
                  <a:pt x="554992" y="137119"/>
                </a:lnTo>
                <a:lnTo>
                  <a:pt x="553046" y="116395"/>
                </a:lnTo>
                <a:lnTo>
                  <a:pt x="553046" y="13296"/>
                </a:lnTo>
                <a:close/>
              </a:path>
              <a:path w="1224279" h="194945">
                <a:moveTo>
                  <a:pt x="663054" y="13296"/>
                </a:moveTo>
                <a:lnTo>
                  <a:pt x="627227" y="13296"/>
                </a:lnTo>
                <a:lnTo>
                  <a:pt x="627227" y="116395"/>
                </a:lnTo>
                <a:lnTo>
                  <a:pt x="625281" y="137119"/>
                </a:lnTo>
                <a:lnTo>
                  <a:pt x="618948" y="153019"/>
                </a:lnTo>
                <a:lnTo>
                  <a:pt x="607484" y="163208"/>
                </a:lnTo>
                <a:lnTo>
                  <a:pt x="590143" y="166801"/>
                </a:lnTo>
                <a:lnTo>
                  <a:pt x="652182" y="166801"/>
                </a:lnTo>
                <a:lnTo>
                  <a:pt x="658100" y="158142"/>
                </a:lnTo>
                <a:lnTo>
                  <a:pt x="663054" y="127406"/>
                </a:lnTo>
                <a:lnTo>
                  <a:pt x="663054" y="13296"/>
                </a:lnTo>
                <a:close/>
              </a:path>
              <a:path w="1224279" h="194945">
                <a:moveTo>
                  <a:pt x="731151" y="60121"/>
                </a:moveTo>
                <a:lnTo>
                  <a:pt x="698652" y="60121"/>
                </a:lnTo>
                <a:lnTo>
                  <a:pt x="698652" y="191871"/>
                </a:lnTo>
                <a:lnTo>
                  <a:pt x="732942" y="191871"/>
                </a:lnTo>
                <a:lnTo>
                  <a:pt x="732942" y="127406"/>
                </a:lnTo>
                <a:lnTo>
                  <a:pt x="734169" y="113444"/>
                </a:lnTo>
                <a:lnTo>
                  <a:pt x="738730" y="99196"/>
                </a:lnTo>
                <a:lnTo>
                  <a:pt x="747944" y="88115"/>
                </a:lnTo>
                <a:lnTo>
                  <a:pt x="763130" y="83654"/>
                </a:lnTo>
                <a:lnTo>
                  <a:pt x="814856" y="83654"/>
                </a:lnTo>
                <a:lnTo>
                  <a:pt x="812081" y="78028"/>
                </a:lnTo>
                <a:lnTo>
                  <a:pt x="731151" y="78028"/>
                </a:lnTo>
                <a:lnTo>
                  <a:pt x="731151" y="60121"/>
                </a:lnTo>
                <a:close/>
              </a:path>
              <a:path w="1224279" h="194945">
                <a:moveTo>
                  <a:pt x="814856" y="83654"/>
                </a:moveTo>
                <a:lnTo>
                  <a:pt x="763130" y="83654"/>
                </a:lnTo>
                <a:lnTo>
                  <a:pt x="775886" y="87303"/>
                </a:lnTo>
                <a:lnTo>
                  <a:pt x="782504" y="96540"/>
                </a:lnTo>
                <a:lnTo>
                  <a:pt x="784997" y="108799"/>
                </a:lnTo>
                <a:lnTo>
                  <a:pt x="785380" y="121513"/>
                </a:lnTo>
                <a:lnTo>
                  <a:pt x="785380" y="191871"/>
                </a:lnTo>
                <a:lnTo>
                  <a:pt x="819670" y="191871"/>
                </a:lnTo>
                <a:lnTo>
                  <a:pt x="819670" y="108724"/>
                </a:lnTo>
                <a:lnTo>
                  <a:pt x="817057" y="88115"/>
                </a:lnTo>
                <a:lnTo>
                  <a:pt x="814856" y="83654"/>
                </a:lnTo>
                <a:close/>
              </a:path>
              <a:path w="1224279" h="194945">
                <a:moveTo>
                  <a:pt x="774890" y="57048"/>
                </a:moveTo>
                <a:lnTo>
                  <a:pt x="762092" y="58203"/>
                </a:lnTo>
                <a:lnTo>
                  <a:pt x="750589" y="61875"/>
                </a:lnTo>
                <a:lnTo>
                  <a:pt x="740429" y="68380"/>
                </a:lnTo>
                <a:lnTo>
                  <a:pt x="731659" y="78028"/>
                </a:lnTo>
                <a:lnTo>
                  <a:pt x="812081" y="78028"/>
                </a:lnTo>
                <a:lnTo>
                  <a:pt x="808986" y="71756"/>
                </a:lnTo>
                <a:lnTo>
                  <a:pt x="795056" y="60949"/>
                </a:lnTo>
                <a:lnTo>
                  <a:pt x="774890" y="57048"/>
                </a:lnTo>
                <a:close/>
              </a:path>
              <a:path w="1224279" h="194945">
                <a:moveTo>
                  <a:pt x="887412" y="60121"/>
                </a:moveTo>
                <a:lnTo>
                  <a:pt x="853135" y="60121"/>
                </a:lnTo>
                <a:lnTo>
                  <a:pt x="853135" y="191871"/>
                </a:lnTo>
                <a:lnTo>
                  <a:pt x="887412" y="191871"/>
                </a:lnTo>
                <a:lnTo>
                  <a:pt x="887412" y="60121"/>
                </a:lnTo>
                <a:close/>
              </a:path>
              <a:path w="1224279" h="194945">
                <a:moveTo>
                  <a:pt x="887412" y="3327"/>
                </a:moveTo>
                <a:lnTo>
                  <a:pt x="853135" y="3327"/>
                </a:lnTo>
                <a:lnTo>
                  <a:pt x="853135" y="36068"/>
                </a:lnTo>
                <a:lnTo>
                  <a:pt x="887412" y="36068"/>
                </a:lnTo>
                <a:lnTo>
                  <a:pt x="887412" y="3327"/>
                </a:lnTo>
                <a:close/>
              </a:path>
              <a:path w="1224279" h="194945">
                <a:moveTo>
                  <a:pt x="957707" y="156057"/>
                </a:moveTo>
                <a:lnTo>
                  <a:pt x="921893" y="156057"/>
                </a:lnTo>
                <a:lnTo>
                  <a:pt x="921893" y="191871"/>
                </a:lnTo>
                <a:lnTo>
                  <a:pt x="957707" y="191871"/>
                </a:lnTo>
                <a:lnTo>
                  <a:pt x="957707" y="156057"/>
                </a:lnTo>
                <a:close/>
              </a:path>
              <a:path w="1224279" h="194945">
                <a:moveTo>
                  <a:pt x="1045692" y="57048"/>
                </a:moveTo>
                <a:lnTo>
                  <a:pt x="1018363" y="62360"/>
                </a:lnTo>
                <a:lnTo>
                  <a:pt x="998396" y="76906"/>
                </a:lnTo>
                <a:lnTo>
                  <a:pt x="986151" y="98598"/>
                </a:lnTo>
                <a:lnTo>
                  <a:pt x="981989" y="125349"/>
                </a:lnTo>
                <a:lnTo>
                  <a:pt x="986062" y="153170"/>
                </a:lnTo>
                <a:lnTo>
                  <a:pt x="998266" y="175210"/>
                </a:lnTo>
                <a:lnTo>
                  <a:pt x="1018577" y="189719"/>
                </a:lnTo>
                <a:lnTo>
                  <a:pt x="1046975" y="194945"/>
                </a:lnTo>
                <a:lnTo>
                  <a:pt x="1056865" y="194696"/>
                </a:lnTo>
                <a:lnTo>
                  <a:pt x="1065652" y="193919"/>
                </a:lnTo>
                <a:lnTo>
                  <a:pt x="1073669" y="192566"/>
                </a:lnTo>
                <a:lnTo>
                  <a:pt x="1081252" y="190588"/>
                </a:lnTo>
                <a:lnTo>
                  <a:pt x="1080048" y="168338"/>
                </a:lnTo>
                <a:lnTo>
                  <a:pt x="1053363" y="168338"/>
                </a:lnTo>
                <a:lnTo>
                  <a:pt x="1037664" y="165039"/>
                </a:lnTo>
                <a:lnTo>
                  <a:pt x="1026567" y="155959"/>
                </a:lnTo>
                <a:lnTo>
                  <a:pt x="1019978" y="142320"/>
                </a:lnTo>
                <a:lnTo>
                  <a:pt x="1017803" y="125349"/>
                </a:lnTo>
                <a:lnTo>
                  <a:pt x="1020254" y="108365"/>
                </a:lnTo>
                <a:lnTo>
                  <a:pt x="1027239" y="95196"/>
                </a:lnTo>
                <a:lnTo>
                  <a:pt x="1038205" y="86679"/>
                </a:lnTo>
                <a:lnTo>
                  <a:pt x="1052601" y="83654"/>
                </a:lnTo>
                <a:lnTo>
                  <a:pt x="1076431" y="83654"/>
                </a:lnTo>
                <a:lnTo>
                  <a:pt x="1078953" y="61391"/>
                </a:lnTo>
                <a:lnTo>
                  <a:pt x="1071708" y="59529"/>
                </a:lnTo>
                <a:lnTo>
                  <a:pt x="1063956" y="58167"/>
                </a:lnTo>
                <a:lnTo>
                  <a:pt x="1055388" y="57332"/>
                </a:lnTo>
                <a:lnTo>
                  <a:pt x="1045692" y="57048"/>
                </a:lnTo>
                <a:close/>
              </a:path>
              <a:path w="1224279" h="194945">
                <a:moveTo>
                  <a:pt x="1079715" y="162191"/>
                </a:moveTo>
                <a:lnTo>
                  <a:pt x="1074485" y="164234"/>
                </a:lnTo>
                <a:lnTo>
                  <a:pt x="1067982" y="166227"/>
                </a:lnTo>
                <a:lnTo>
                  <a:pt x="1060758" y="167738"/>
                </a:lnTo>
                <a:lnTo>
                  <a:pt x="1053363" y="168338"/>
                </a:lnTo>
                <a:lnTo>
                  <a:pt x="1080048" y="168338"/>
                </a:lnTo>
                <a:lnTo>
                  <a:pt x="1079715" y="162191"/>
                </a:lnTo>
                <a:close/>
              </a:path>
              <a:path w="1224279" h="194945">
                <a:moveTo>
                  <a:pt x="1076431" y="83654"/>
                </a:moveTo>
                <a:lnTo>
                  <a:pt x="1063091" y="83654"/>
                </a:lnTo>
                <a:lnTo>
                  <a:pt x="1069746" y="85699"/>
                </a:lnTo>
                <a:lnTo>
                  <a:pt x="1075880" y="88519"/>
                </a:lnTo>
                <a:lnTo>
                  <a:pt x="1076431" y="83654"/>
                </a:lnTo>
                <a:close/>
              </a:path>
              <a:path w="1224279" h="194945">
                <a:moveTo>
                  <a:pt x="1137462" y="0"/>
                </a:moveTo>
                <a:lnTo>
                  <a:pt x="1103172" y="0"/>
                </a:lnTo>
                <a:lnTo>
                  <a:pt x="1103172" y="191871"/>
                </a:lnTo>
                <a:lnTo>
                  <a:pt x="1137462" y="191871"/>
                </a:lnTo>
                <a:lnTo>
                  <a:pt x="1137462" y="127406"/>
                </a:lnTo>
                <a:lnTo>
                  <a:pt x="1138689" y="113444"/>
                </a:lnTo>
                <a:lnTo>
                  <a:pt x="1143250" y="99196"/>
                </a:lnTo>
                <a:lnTo>
                  <a:pt x="1152464" y="88115"/>
                </a:lnTo>
                <a:lnTo>
                  <a:pt x="1167650" y="83654"/>
                </a:lnTo>
                <a:lnTo>
                  <a:pt x="1219376" y="83654"/>
                </a:lnTo>
                <a:lnTo>
                  <a:pt x="1216601" y="78028"/>
                </a:lnTo>
                <a:lnTo>
                  <a:pt x="1137462" y="78028"/>
                </a:lnTo>
                <a:lnTo>
                  <a:pt x="1137462" y="0"/>
                </a:lnTo>
                <a:close/>
              </a:path>
              <a:path w="1224279" h="194945">
                <a:moveTo>
                  <a:pt x="1219376" y="83654"/>
                </a:moveTo>
                <a:lnTo>
                  <a:pt x="1167650" y="83654"/>
                </a:lnTo>
                <a:lnTo>
                  <a:pt x="1180407" y="87303"/>
                </a:lnTo>
                <a:lnTo>
                  <a:pt x="1187024" y="96540"/>
                </a:lnTo>
                <a:lnTo>
                  <a:pt x="1189517" y="108799"/>
                </a:lnTo>
                <a:lnTo>
                  <a:pt x="1189901" y="121513"/>
                </a:lnTo>
                <a:lnTo>
                  <a:pt x="1189901" y="191871"/>
                </a:lnTo>
                <a:lnTo>
                  <a:pt x="1224191" y="191871"/>
                </a:lnTo>
                <a:lnTo>
                  <a:pt x="1224191" y="108724"/>
                </a:lnTo>
                <a:lnTo>
                  <a:pt x="1221577" y="88115"/>
                </a:lnTo>
                <a:lnTo>
                  <a:pt x="1219376" y="83654"/>
                </a:lnTo>
                <a:close/>
              </a:path>
              <a:path w="1224279" h="194945">
                <a:moveTo>
                  <a:pt x="1179410" y="57048"/>
                </a:moveTo>
                <a:lnTo>
                  <a:pt x="1166604" y="58526"/>
                </a:lnTo>
                <a:lnTo>
                  <a:pt x="1155238" y="62738"/>
                </a:lnTo>
                <a:lnTo>
                  <a:pt x="1145597" y="69349"/>
                </a:lnTo>
                <a:lnTo>
                  <a:pt x="1137970" y="78028"/>
                </a:lnTo>
                <a:lnTo>
                  <a:pt x="1216601" y="78028"/>
                </a:lnTo>
                <a:lnTo>
                  <a:pt x="1213507" y="71756"/>
                </a:lnTo>
                <a:lnTo>
                  <a:pt x="1199577" y="60949"/>
                </a:lnTo>
                <a:lnTo>
                  <a:pt x="1179410" y="57048"/>
                </a:lnTo>
                <a:close/>
              </a:path>
            </a:pathLst>
          </a:custGeom>
          <a:solidFill>
            <a:srgbClr val="004587"/>
          </a:solidFill>
        </p:spPr>
        <p:txBody>
          <a:bodyPr wrap="square" lIns="0" tIns="0" rIns="0" bIns="0" rtlCol="0"/>
          <a:lstStyle/>
          <a:p>
            <a:endParaRPr/>
          </a:p>
        </p:txBody>
      </p:sp>
    </p:spTree>
    <p:extLst>
      <p:ext uri="{BB962C8B-B14F-4D97-AF65-F5344CB8AC3E}">
        <p14:creationId xmlns:p14="http://schemas.microsoft.com/office/powerpoint/2010/main" val="36606839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6">
            <a:extLst>
              <a:ext uri="{FF2B5EF4-FFF2-40B4-BE49-F238E27FC236}">
                <a16:creationId xmlns:a16="http://schemas.microsoft.com/office/drawing/2014/main" id="{5C60871C-2B86-2F66-4B4D-3B2CD69AD747}"/>
              </a:ext>
            </a:extLst>
          </p:cNvPr>
          <p:cNvSpPr txBox="1"/>
          <p:nvPr/>
        </p:nvSpPr>
        <p:spPr>
          <a:xfrm>
            <a:off x="518989" y="1179569"/>
            <a:ext cx="8561215" cy="1659878"/>
          </a:xfrm>
          <a:prstGeom prst="rect">
            <a:avLst/>
          </a:prstGeom>
        </p:spPr>
        <p:txBody>
          <a:bodyPr vert="horz" wrap="square" lIns="0" tIns="12700" rIns="0" bIns="0" rtlCol="0">
            <a:spAutoFit/>
          </a:bodyPr>
          <a:lstStyle/>
          <a:p>
            <a:pPr marL="12700" marR="5080" algn="just">
              <a:lnSpc>
                <a:spcPct val="120300"/>
              </a:lnSpc>
              <a:spcBef>
                <a:spcPts val="100"/>
              </a:spcBef>
            </a:pPr>
            <a:r>
              <a:rPr lang="nl-NL" sz="2000" b="1" spc="20" dirty="0">
                <a:solidFill>
                  <a:srgbClr val="474645"/>
                </a:solidFill>
                <a:latin typeface="Tahoma"/>
                <a:cs typeface="Tahoma"/>
              </a:rPr>
              <a:t>General tips:</a:t>
            </a:r>
          </a:p>
          <a:p>
            <a:pPr marL="12700" marR="5080" algn="just">
              <a:lnSpc>
                <a:spcPct val="120300"/>
              </a:lnSpc>
              <a:spcBef>
                <a:spcPts val="100"/>
              </a:spcBef>
            </a:pPr>
            <a:r>
              <a:rPr sz="1400" spc="20" dirty="0">
                <a:solidFill>
                  <a:srgbClr val="474645"/>
                </a:solidFill>
                <a:latin typeface="Tahoma"/>
                <a:cs typeface="Tahoma"/>
              </a:rPr>
              <a:t>Set</a:t>
            </a:r>
            <a:r>
              <a:rPr sz="1400" spc="-90" dirty="0">
                <a:solidFill>
                  <a:srgbClr val="474645"/>
                </a:solidFill>
                <a:latin typeface="Tahoma"/>
                <a:cs typeface="Tahoma"/>
              </a:rPr>
              <a:t> </a:t>
            </a:r>
            <a:r>
              <a:rPr sz="1400" b="1" spc="-35" dirty="0">
                <a:solidFill>
                  <a:srgbClr val="0070C0"/>
                </a:solidFill>
                <a:latin typeface="Tahoma"/>
                <a:cs typeface="Tahoma"/>
              </a:rPr>
              <a:t>clear</a:t>
            </a:r>
            <a:r>
              <a:rPr sz="1400" b="1" spc="-75" dirty="0">
                <a:solidFill>
                  <a:srgbClr val="0070C0"/>
                </a:solidFill>
                <a:latin typeface="Tahoma"/>
                <a:cs typeface="Tahoma"/>
              </a:rPr>
              <a:t> </a:t>
            </a:r>
            <a:r>
              <a:rPr sz="1400" b="1" spc="-40" dirty="0">
                <a:solidFill>
                  <a:srgbClr val="0070C0"/>
                </a:solidFill>
                <a:latin typeface="Tahoma"/>
                <a:cs typeface="Tahoma"/>
              </a:rPr>
              <a:t>expectations</a:t>
            </a:r>
            <a:r>
              <a:rPr sz="1400" b="1" spc="-75" dirty="0">
                <a:solidFill>
                  <a:srgbClr val="0070C0"/>
                </a:solidFill>
                <a:latin typeface="Tahoma"/>
                <a:cs typeface="Tahoma"/>
              </a:rPr>
              <a:t> </a:t>
            </a:r>
            <a:r>
              <a:rPr lang="nl-NL" sz="1400" b="1" spc="-75" dirty="0">
                <a:solidFill>
                  <a:srgbClr val="0070C0"/>
                </a:solidFill>
                <a:latin typeface="Tahoma"/>
                <a:cs typeface="Tahoma"/>
              </a:rPr>
              <a:t>(</a:t>
            </a:r>
            <a:r>
              <a:rPr lang="nl-NL" sz="1400" b="1" spc="-75" dirty="0" err="1">
                <a:solidFill>
                  <a:srgbClr val="0070C0"/>
                </a:solidFill>
                <a:latin typeface="Tahoma"/>
                <a:cs typeface="Tahoma"/>
              </a:rPr>
              <a:t>what</a:t>
            </a:r>
            <a:r>
              <a:rPr lang="nl-NL" sz="1400" b="1" spc="-75" dirty="0">
                <a:solidFill>
                  <a:srgbClr val="0070C0"/>
                </a:solidFill>
                <a:latin typeface="Tahoma"/>
                <a:cs typeface="Tahoma"/>
              </a:rPr>
              <a:t> is </a:t>
            </a:r>
            <a:r>
              <a:rPr lang="nl-NL" sz="1400" b="1" spc="-75" dirty="0" err="1">
                <a:solidFill>
                  <a:srgbClr val="0070C0"/>
                </a:solidFill>
                <a:latin typeface="Tahoma"/>
                <a:cs typeface="Tahoma"/>
              </a:rPr>
              <a:t>allowed</a:t>
            </a:r>
            <a:r>
              <a:rPr lang="nl-NL" sz="1400" b="1" spc="-75" dirty="0">
                <a:solidFill>
                  <a:srgbClr val="0070C0"/>
                </a:solidFill>
                <a:latin typeface="Tahoma"/>
                <a:cs typeface="Tahoma"/>
              </a:rPr>
              <a:t>) </a:t>
            </a:r>
            <a:r>
              <a:rPr sz="1400" spc="10" dirty="0">
                <a:solidFill>
                  <a:srgbClr val="474645"/>
                </a:solidFill>
                <a:latin typeface="Tahoma"/>
                <a:cs typeface="Tahoma"/>
              </a:rPr>
              <a:t>for</a:t>
            </a:r>
            <a:r>
              <a:rPr sz="1400" spc="-90" dirty="0">
                <a:solidFill>
                  <a:srgbClr val="474645"/>
                </a:solidFill>
                <a:latin typeface="Tahoma"/>
                <a:cs typeface="Tahoma"/>
              </a:rPr>
              <a:t> </a:t>
            </a:r>
            <a:r>
              <a:rPr sz="1400" spc="10" dirty="0">
                <a:solidFill>
                  <a:srgbClr val="474645"/>
                </a:solidFill>
                <a:latin typeface="Tahoma"/>
                <a:cs typeface="Tahoma"/>
              </a:rPr>
              <a:t>the</a:t>
            </a:r>
            <a:r>
              <a:rPr sz="1400" spc="-90" dirty="0">
                <a:solidFill>
                  <a:srgbClr val="474645"/>
                </a:solidFill>
                <a:latin typeface="Tahoma"/>
                <a:cs typeface="Tahoma"/>
              </a:rPr>
              <a:t> </a:t>
            </a:r>
            <a:r>
              <a:rPr sz="1400" spc="10" dirty="0">
                <a:solidFill>
                  <a:srgbClr val="474645"/>
                </a:solidFill>
                <a:latin typeface="Tahoma"/>
                <a:cs typeface="Tahoma"/>
              </a:rPr>
              <a:t>use</a:t>
            </a:r>
            <a:r>
              <a:rPr sz="1400" spc="-90" dirty="0">
                <a:solidFill>
                  <a:srgbClr val="474645"/>
                </a:solidFill>
                <a:latin typeface="Tahoma"/>
                <a:cs typeface="Tahoma"/>
              </a:rPr>
              <a:t> </a:t>
            </a:r>
            <a:r>
              <a:rPr sz="1400" spc="15" dirty="0">
                <a:solidFill>
                  <a:srgbClr val="474645"/>
                </a:solidFill>
                <a:latin typeface="Tahoma"/>
                <a:cs typeface="Tahoma"/>
              </a:rPr>
              <a:t>of</a:t>
            </a:r>
            <a:r>
              <a:rPr sz="1400" spc="-90" dirty="0">
                <a:solidFill>
                  <a:srgbClr val="474645"/>
                </a:solidFill>
                <a:latin typeface="Tahoma"/>
                <a:cs typeface="Tahoma"/>
              </a:rPr>
              <a:t> </a:t>
            </a:r>
            <a:r>
              <a:rPr sz="1400" spc="35" dirty="0">
                <a:solidFill>
                  <a:srgbClr val="474645"/>
                </a:solidFill>
                <a:latin typeface="Tahoma"/>
                <a:cs typeface="Tahoma"/>
              </a:rPr>
              <a:t>LLM</a:t>
            </a:r>
            <a:r>
              <a:rPr sz="1400" spc="-90" dirty="0">
                <a:solidFill>
                  <a:srgbClr val="474645"/>
                </a:solidFill>
                <a:latin typeface="Tahoma"/>
                <a:cs typeface="Tahoma"/>
              </a:rPr>
              <a:t> </a:t>
            </a:r>
            <a:r>
              <a:rPr sz="1400" spc="10" dirty="0">
                <a:solidFill>
                  <a:srgbClr val="474645"/>
                </a:solidFill>
                <a:latin typeface="Tahoma"/>
                <a:cs typeface="Tahoma"/>
              </a:rPr>
              <a:t>tools</a:t>
            </a:r>
            <a:r>
              <a:rPr sz="1400" spc="-90" dirty="0">
                <a:solidFill>
                  <a:srgbClr val="474645"/>
                </a:solidFill>
                <a:latin typeface="Tahoma"/>
                <a:cs typeface="Tahoma"/>
              </a:rPr>
              <a:t> </a:t>
            </a:r>
            <a:r>
              <a:rPr sz="1400" spc="5" dirty="0">
                <a:solidFill>
                  <a:srgbClr val="474645"/>
                </a:solidFill>
                <a:latin typeface="Tahoma"/>
                <a:cs typeface="Tahoma"/>
              </a:rPr>
              <a:t>in</a:t>
            </a:r>
            <a:r>
              <a:rPr sz="1400" spc="-90" dirty="0">
                <a:solidFill>
                  <a:srgbClr val="474645"/>
                </a:solidFill>
                <a:latin typeface="Tahoma"/>
                <a:cs typeface="Tahoma"/>
              </a:rPr>
              <a:t> </a:t>
            </a:r>
            <a:r>
              <a:rPr sz="1400" spc="-10" dirty="0">
                <a:solidFill>
                  <a:srgbClr val="474645"/>
                </a:solidFill>
                <a:latin typeface="Tahoma"/>
                <a:cs typeface="Tahoma"/>
              </a:rPr>
              <a:t>your</a:t>
            </a:r>
            <a:r>
              <a:rPr sz="1400" spc="-90" dirty="0">
                <a:solidFill>
                  <a:srgbClr val="474645"/>
                </a:solidFill>
                <a:latin typeface="Tahoma"/>
                <a:cs typeface="Tahoma"/>
              </a:rPr>
              <a:t> </a:t>
            </a:r>
            <a:r>
              <a:rPr sz="1400" spc="5" dirty="0">
                <a:solidFill>
                  <a:srgbClr val="474645"/>
                </a:solidFill>
                <a:latin typeface="Tahoma"/>
                <a:cs typeface="Tahoma"/>
              </a:rPr>
              <a:t>syllabus:</a:t>
            </a:r>
            <a:r>
              <a:rPr lang="nl-NL" sz="1400" spc="-90" dirty="0">
                <a:solidFill>
                  <a:srgbClr val="474645"/>
                </a:solidFill>
                <a:latin typeface="Tahoma"/>
                <a:cs typeface="Tahoma"/>
              </a:rPr>
              <a:t>. </a:t>
            </a:r>
          </a:p>
          <a:p>
            <a:pPr marL="12700" marR="5080" algn="just">
              <a:lnSpc>
                <a:spcPct val="120300"/>
              </a:lnSpc>
              <a:spcBef>
                <a:spcPts val="100"/>
              </a:spcBef>
            </a:pPr>
            <a:r>
              <a:rPr sz="1400" spc="-10" dirty="0">
                <a:solidFill>
                  <a:srgbClr val="474645"/>
                </a:solidFill>
                <a:latin typeface="Tahoma"/>
                <a:cs typeface="Tahoma"/>
              </a:rPr>
              <a:t>Make </a:t>
            </a:r>
            <a:r>
              <a:rPr sz="1400" spc="5" dirty="0">
                <a:solidFill>
                  <a:srgbClr val="474645"/>
                </a:solidFill>
                <a:latin typeface="Tahoma"/>
                <a:cs typeface="Tahoma"/>
              </a:rPr>
              <a:t>exams </a:t>
            </a:r>
            <a:r>
              <a:rPr sz="1400" b="1" spc="-55" dirty="0">
                <a:solidFill>
                  <a:srgbClr val="0070C0"/>
                </a:solidFill>
                <a:latin typeface="Tahoma"/>
                <a:cs typeface="Tahoma"/>
              </a:rPr>
              <a:t>meaningful </a:t>
            </a:r>
            <a:r>
              <a:rPr sz="1400" b="1" spc="-65" dirty="0">
                <a:solidFill>
                  <a:srgbClr val="0070C0"/>
                </a:solidFill>
                <a:latin typeface="Tahoma"/>
                <a:cs typeface="Tahoma"/>
              </a:rPr>
              <a:t>and </a:t>
            </a:r>
            <a:r>
              <a:rPr sz="1400" b="1" spc="-55" dirty="0">
                <a:solidFill>
                  <a:srgbClr val="0070C0"/>
                </a:solidFill>
                <a:latin typeface="Tahoma"/>
                <a:cs typeface="Tahoma"/>
              </a:rPr>
              <a:t>motivating </a:t>
            </a:r>
            <a:r>
              <a:rPr sz="1400" spc="5" dirty="0">
                <a:solidFill>
                  <a:srgbClr val="474645"/>
                </a:solidFill>
                <a:latin typeface="Tahoma"/>
                <a:cs typeface="Tahoma"/>
              </a:rPr>
              <a:t>to </a:t>
            </a:r>
            <a:r>
              <a:rPr sz="1400" spc="10" dirty="0">
                <a:solidFill>
                  <a:srgbClr val="474645"/>
                </a:solidFill>
                <a:latin typeface="Tahoma"/>
                <a:cs typeface="Tahoma"/>
              </a:rPr>
              <a:t>the students: </a:t>
            </a:r>
            <a:r>
              <a:rPr sz="1400" spc="25" dirty="0">
                <a:solidFill>
                  <a:srgbClr val="474645"/>
                </a:solidFill>
                <a:latin typeface="Tahoma"/>
                <a:cs typeface="Tahoma"/>
              </a:rPr>
              <a:t>choice </a:t>
            </a:r>
            <a:r>
              <a:rPr sz="1400" spc="-10" dirty="0">
                <a:solidFill>
                  <a:srgbClr val="474645"/>
                </a:solidFill>
                <a:latin typeface="Tahoma"/>
                <a:cs typeface="Tahoma"/>
              </a:rPr>
              <a:t>(topic, </a:t>
            </a:r>
            <a:r>
              <a:rPr sz="1400" spc="30" dirty="0">
                <a:solidFill>
                  <a:srgbClr val="474645"/>
                </a:solidFill>
                <a:latin typeface="Tahoma"/>
                <a:cs typeface="Tahoma"/>
              </a:rPr>
              <a:t>specific </a:t>
            </a:r>
            <a:r>
              <a:rPr sz="1400" spc="15" dirty="0">
                <a:solidFill>
                  <a:srgbClr val="474645"/>
                </a:solidFill>
                <a:latin typeface="Tahoma"/>
                <a:cs typeface="Tahoma"/>
              </a:rPr>
              <a:t>case, </a:t>
            </a:r>
            <a:r>
              <a:rPr sz="1400" spc="-275" dirty="0">
                <a:solidFill>
                  <a:srgbClr val="474645"/>
                </a:solidFill>
                <a:latin typeface="Tahoma"/>
                <a:cs typeface="Tahoma"/>
              </a:rPr>
              <a:t> </a:t>
            </a:r>
            <a:r>
              <a:rPr sz="1400" spc="5" dirty="0">
                <a:solidFill>
                  <a:srgbClr val="474645"/>
                </a:solidFill>
                <a:latin typeface="Tahoma"/>
                <a:cs typeface="Tahoma"/>
              </a:rPr>
              <a:t>but</a:t>
            </a:r>
            <a:r>
              <a:rPr sz="1400" spc="-75" dirty="0">
                <a:solidFill>
                  <a:srgbClr val="474645"/>
                </a:solidFill>
                <a:latin typeface="Tahoma"/>
                <a:cs typeface="Tahoma"/>
              </a:rPr>
              <a:t> </a:t>
            </a:r>
            <a:r>
              <a:rPr sz="1400" spc="10" dirty="0">
                <a:solidFill>
                  <a:srgbClr val="474645"/>
                </a:solidFill>
                <a:latin typeface="Tahoma"/>
                <a:cs typeface="Tahoma"/>
              </a:rPr>
              <a:t>also</a:t>
            </a:r>
            <a:r>
              <a:rPr sz="1400" spc="-75" dirty="0">
                <a:solidFill>
                  <a:srgbClr val="474645"/>
                </a:solidFill>
                <a:latin typeface="Tahoma"/>
                <a:cs typeface="Tahoma"/>
              </a:rPr>
              <a:t> </a:t>
            </a:r>
            <a:r>
              <a:rPr sz="1400" u="sng" spc="5" dirty="0">
                <a:solidFill>
                  <a:srgbClr val="474645"/>
                </a:solidFill>
                <a:latin typeface="Tahoma"/>
                <a:cs typeface="Tahoma"/>
              </a:rPr>
              <a:t>in</a:t>
            </a:r>
            <a:r>
              <a:rPr sz="1400" u="sng" spc="-70" dirty="0">
                <a:solidFill>
                  <a:srgbClr val="474645"/>
                </a:solidFill>
                <a:latin typeface="Tahoma"/>
                <a:cs typeface="Tahoma"/>
              </a:rPr>
              <a:t> </a:t>
            </a:r>
            <a:r>
              <a:rPr sz="1400" u="sng" spc="10" dirty="0">
                <a:solidFill>
                  <a:srgbClr val="474645"/>
                </a:solidFill>
                <a:latin typeface="Tahoma"/>
                <a:cs typeface="Tahoma"/>
              </a:rPr>
              <a:t>the</a:t>
            </a:r>
            <a:r>
              <a:rPr sz="1400" u="sng" spc="-75" dirty="0">
                <a:solidFill>
                  <a:srgbClr val="474645"/>
                </a:solidFill>
                <a:latin typeface="Tahoma"/>
                <a:cs typeface="Tahoma"/>
              </a:rPr>
              <a:t> </a:t>
            </a:r>
            <a:r>
              <a:rPr sz="1400" u="sng" spc="-5" dirty="0">
                <a:solidFill>
                  <a:srgbClr val="474645"/>
                </a:solidFill>
                <a:latin typeface="Tahoma"/>
                <a:cs typeface="Tahoma"/>
              </a:rPr>
              <a:t>ways</a:t>
            </a:r>
            <a:r>
              <a:rPr sz="1400" u="sng" spc="-70" dirty="0">
                <a:solidFill>
                  <a:srgbClr val="474645"/>
                </a:solidFill>
                <a:latin typeface="Tahoma"/>
                <a:cs typeface="Tahoma"/>
              </a:rPr>
              <a:t> </a:t>
            </a:r>
            <a:r>
              <a:rPr sz="1400" u="sng" spc="15" dirty="0">
                <a:solidFill>
                  <a:srgbClr val="474645"/>
                </a:solidFill>
                <a:latin typeface="Tahoma"/>
                <a:cs typeface="Tahoma"/>
              </a:rPr>
              <a:t>of</a:t>
            </a:r>
            <a:r>
              <a:rPr sz="1400" u="sng" spc="-75" dirty="0">
                <a:solidFill>
                  <a:srgbClr val="474645"/>
                </a:solidFill>
                <a:latin typeface="Tahoma"/>
                <a:cs typeface="Tahoma"/>
              </a:rPr>
              <a:t> </a:t>
            </a:r>
            <a:r>
              <a:rPr sz="1400" u="sng" dirty="0">
                <a:solidFill>
                  <a:srgbClr val="474645"/>
                </a:solidFill>
                <a:latin typeface="Tahoma"/>
                <a:cs typeface="Tahoma"/>
              </a:rPr>
              <a:t>showing</a:t>
            </a:r>
            <a:r>
              <a:rPr sz="1400" u="sng" spc="-75" dirty="0">
                <a:solidFill>
                  <a:srgbClr val="474645"/>
                </a:solidFill>
                <a:latin typeface="Tahoma"/>
                <a:cs typeface="Tahoma"/>
              </a:rPr>
              <a:t> </a:t>
            </a:r>
            <a:r>
              <a:rPr sz="1400" u="sng" spc="10" dirty="0">
                <a:solidFill>
                  <a:srgbClr val="474645"/>
                </a:solidFill>
                <a:latin typeface="Tahoma"/>
                <a:cs typeface="Tahoma"/>
              </a:rPr>
              <a:t>their</a:t>
            </a:r>
            <a:r>
              <a:rPr sz="1400" u="sng" spc="-70" dirty="0">
                <a:solidFill>
                  <a:srgbClr val="474645"/>
                </a:solidFill>
                <a:latin typeface="Tahoma"/>
                <a:cs typeface="Tahoma"/>
              </a:rPr>
              <a:t> </a:t>
            </a:r>
            <a:r>
              <a:rPr sz="1400" u="sng" spc="-15" dirty="0">
                <a:solidFill>
                  <a:srgbClr val="474645"/>
                </a:solidFill>
                <a:latin typeface="Tahoma"/>
                <a:cs typeface="Tahoma"/>
              </a:rPr>
              <a:t>knowledge</a:t>
            </a:r>
            <a:r>
              <a:rPr sz="1400" spc="-15" dirty="0">
                <a:solidFill>
                  <a:srgbClr val="474645"/>
                </a:solidFill>
                <a:latin typeface="Tahoma"/>
                <a:cs typeface="Tahoma"/>
              </a:rPr>
              <a:t>),</a:t>
            </a:r>
            <a:r>
              <a:rPr sz="1400" spc="-75" dirty="0">
                <a:solidFill>
                  <a:srgbClr val="474645"/>
                </a:solidFill>
                <a:latin typeface="Tahoma"/>
                <a:cs typeface="Tahoma"/>
              </a:rPr>
              <a:t> </a:t>
            </a:r>
            <a:r>
              <a:rPr sz="1400" spc="25" dirty="0">
                <a:solidFill>
                  <a:srgbClr val="474645"/>
                </a:solidFill>
                <a:latin typeface="Tahoma"/>
                <a:cs typeface="Tahoma"/>
              </a:rPr>
              <a:t>test</a:t>
            </a:r>
            <a:r>
              <a:rPr sz="1400" spc="-70" dirty="0">
                <a:solidFill>
                  <a:srgbClr val="474645"/>
                </a:solidFill>
                <a:latin typeface="Tahoma"/>
                <a:cs typeface="Tahoma"/>
              </a:rPr>
              <a:t> </a:t>
            </a:r>
            <a:r>
              <a:rPr sz="1400" dirty="0">
                <a:solidFill>
                  <a:srgbClr val="474645"/>
                </a:solidFill>
                <a:latin typeface="Tahoma"/>
                <a:cs typeface="Tahoma"/>
              </a:rPr>
              <a:t>higher</a:t>
            </a:r>
            <a:r>
              <a:rPr sz="1400" spc="-75" dirty="0">
                <a:solidFill>
                  <a:srgbClr val="474645"/>
                </a:solidFill>
                <a:latin typeface="Tahoma"/>
                <a:cs typeface="Tahoma"/>
              </a:rPr>
              <a:t> </a:t>
            </a:r>
            <a:r>
              <a:rPr sz="1400" spc="15" dirty="0">
                <a:solidFill>
                  <a:srgbClr val="474645"/>
                </a:solidFill>
                <a:latin typeface="Tahoma"/>
                <a:cs typeface="Tahoma"/>
              </a:rPr>
              <a:t>cognitive</a:t>
            </a:r>
            <a:r>
              <a:rPr sz="1400" spc="-75" dirty="0">
                <a:solidFill>
                  <a:srgbClr val="474645"/>
                </a:solidFill>
                <a:latin typeface="Tahoma"/>
                <a:cs typeface="Tahoma"/>
              </a:rPr>
              <a:t> </a:t>
            </a:r>
            <a:r>
              <a:rPr sz="1400" spc="15" dirty="0">
                <a:solidFill>
                  <a:srgbClr val="474645"/>
                </a:solidFill>
                <a:latin typeface="Tahoma"/>
                <a:cs typeface="Tahoma"/>
              </a:rPr>
              <a:t>skills,</a:t>
            </a:r>
            <a:r>
              <a:rPr sz="1400" spc="-70" dirty="0">
                <a:solidFill>
                  <a:srgbClr val="474645"/>
                </a:solidFill>
                <a:latin typeface="Tahoma"/>
                <a:cs typeface="Tahoma"/>
              </a:rPr>
              <a:t> </a:t>
            </a:r>
            <a:r>
              <a:rPr sz="1400" spc="10" dirty="0">
                <a:solidFill>
                  <a:srgbClr val="474645"/>
                </a:solidFill>
                <a:latin typeface="Tahoma"/>
                <a:cs typeface="Tahoma"/>
              </a:rPr>
              <a:t>authentic </a:t>
            </a:r>
            <a:r>
              <a:rPr sz="1400" spc="-270" dirty="0">
                <a:solidFill>
                  <a:srgbClr val="474645"/>
                </a:solidFill>
                <a:latin typeface="Tahoma"/>
                <a:cs typeface="Tahoma"/>
              </a:rPr>
              <a:t> </a:t>
            </a:r>
            <a:r>
              <a:rPr sz="1400" spc="15" dirty="0">
                <a:solidFill>
                  <a:srgbClr val="474645"/>
                </a:solidFill>
                <a:latin typeface="Tahoma"/>
                <a:cs typeface="Tahoma"/>
              </a:rPr>
              <a:t>tasks.</a:t>
            </a:r>
            <a:endParaRPr sz="1400" dirty="0">
              <a:latin typeface="Tahoma"/>
              <a:cs typeface="Tahoma"/>
            </a:endParaRPr>
          </a:p>
          <a:p>
            <a:pPr marL="12700" marR="5715" algn="just">
              <a:lnSpc>
                <a:spcPct val="120300"/>
              </a:lnSpc>
            </a:pPr>
            <a:r>
              <a:rPr sz="1400" spc="-25" dirty="0">
                <a:solidFill>
                  <a:srgbClr val="474645"/>
                </a:solidFill>
                <a:latin typeface="Tahoma"/>
                <a:cs typeface="Tahoma"/>
              </a:rPr>
              <a:t>You</a:t>
            </a:r>
            <a:r>
              <a:rPr sz="1400" spc="-105" dirty="0">
                <a:solidFill>
                  <a:srgbClr val="474645"/>
                </a:solidFill>
                <a:latin typeface="Tahoma"/>
                <a:cs typeface="Tahoma"/>
              </a:rPr>
              <a:t> </a:t>
            </a:r>
            <a:r>
              <a:rPr sz="1400" spc="-15" dirty="0">
                <a:solidFill>
                  <a:srgbClr val="474645"/>
                </a:solidFill>
                <a:latin typeface="Tahoma"/>
                <a:cs typeface="Tahoma"/>
              </a:rPr>
              <a:t>may</a:t>
            </a:r>
            <a:r>
              <a:rPr sz="1400" spc="-105" dirty="0">
                <a:solidFill>
                  <a:srgbClr val="474645"/>
                </a:solidFill>
                <a:latin typeface="Tahoma"/>
                <a:cs typeface="Tahoma"/>
              </a:rPr>
              <a:t> </a:t>
            </a:r>
            <a:r>
              <a:rPr sz="1400" spc="-5" dirty="0">
                <a:solidFill>
                  <a:srgbClr val="474645"/>
                </a:solidFill>
                <a:latin typeface="Tahoma"/>
                <a:cs typeface="Tahoma"/>
              </a:rPr>
              <a:t>want</a:t>
            </a:r>
            <a:r>
              <a:rPr sz="1400" spc="-105" dirty="0">
                <a:solidFill>
                  <a:srgbClr val="474645"/>
                </a:solidFill>
                <a:latin typeface="Tahoma"/>
                <a:cs typeface="Tahoma"/>
              </a:rPr>
              <a:t> </a:t>
            </a:r>
            <a:r>
              <a:rPr sz="1400" spc="5" dirty="0">
                <a:solidFill>
                  <a:srgbClr val="474645"/>
                </a:solidFill>
                <a:latin typeface="Tahoma"/>
                <a:cs typeface="Tahoma"/>
              </a:rPr>
              <a:t>to</a:t>
            </a:r>
            <a:r>
              <a:rPr sz="1400" spc="-100" dirty="0">
                <a:solidFill>
                  <a:srgbClr val="474645"/>
                </a:solidFill>
                <a:latin typeface="Tahoma"/>
                <a:cs typeface="Tahoma"/>
              </a:rPr>
              <a:t> </a:t>
            </a:r>
            <a:r>
              <a:rPr sz="1400" spc="10" dirty="0">
                <a:solidFill>
                  <a:srgbClr val="474645"/>
                </a:solidFill>
                <a:latin typeface="Tahoma"/>
                <a:cs typeface="Tahoma"/>
              </a:rPr>
              <a:t>ask</a:t>
            </a:r>
            <a:r>
              <a:rPr sz="1400" spc="-105" dirty="0">
                <a:solidFill>
                  <a:srgbClr val="474645"/>
                </a:solidFill>
                <a:latin typeface="Tahoma"/>
                <a:cs typeface="Tahoma"/>
              </a:rPr>
              <a:t> </a:t>
            </a:r>
            <a:r>
              <a:rPr sz="1400" spc="10" dirty="0">
                <a:solidFill>
                  <a:srgbClr val="474645"/>
                </a:solidFill>
                <a:latin typeface="Tahoma"/>
                <a:cs typeface="Tahoma"/>
              </a:rPr>
              <a:t>for</a:t>
            </a:r>
            <a:r>
              <a:rPr sz="1400" spc="-105" dirty="0">
                <a:solidFill>
                  <a:srgbClr val="474645"/>
                </a:solidFill>
                <a:latin typeface="Tahoma"/>
                <a:cs typeface="Tahoma"/>
              </a:rPr>
              <a:t> </a:t>
            </a:r>
            <a:r>
              <a:rPr sz="1400" b="1" spc="-40" dirty="0">
                <a:solidFill>
                  <a:srgbClr val="0070C0"/>
                </a:solidFill>
                <a:latin typeface="Tahoma"/>
                <a:cs typeface="Tahoma"/>
              </a:rPr>
              <a:t>shorter</a:t>
            </a:r>
            <a:r>
              <a:rPr sz="1400" b="1" spc="-90" dirty="0">
                <a:solidFill>
                  <a:srgbClr val="0070C0"/>
                </a:solidFill>
                <a:latin typeface="Tahoma"/>
                <a:cs typeface="Tahoma"/>
              </a:rPr>
              <a:t> </a:t>
            </a:r>
            <a:r>
              <a:rPr sz="1400" b="1" spc="-35" dirty="0">
                <a:solidFill>
                  <a:srgbClr val="0070C0"/>
                </a:solidFill>
                <a:latin typeface="Tahoma"/>
                <a:cs typeface="Tahoma"/>
              </a:rPr>
              <a:t>essays</a:t>
            </a:r>
            <a:r>
              <a:rPr sz="1400" b="1" spc="-90" dirty="0">
                <a:solidFill>
                  <a:srgbClr val="0070C0"/>
                </a:solidFill>
                <a:latin typeface="Tahoma"/>
                <a:cs typeface="Tahoma"/>
              </a:rPr>
              <a:t> </a:t>
            </a:r>
            <a:r>
              <a:rPr sz="1400" spc="15" dirty="0">
                <a:solidFill>
                  <a:srgbClr val="474645"/>
                </a:solidFill>
                <a:latin typeface="Tahoma"/>
                <a:cs typeface="Tahoma"/>
              </a:rPr>
              <a:t>so</a:t>
            </a:r>
            <a:r>
              <a:rPr sz="1400" spc="-100" dirty="0">
                <a:solidFill>
                  <a:srgbClr val="474645"/>
                </a:solidFill>
                <a:latin typeface="Tahoma"/>
                <a:cs typeface="Tahoma"/>
              </a:rPr>
              <a:t> </a:t>
            </a:r>
            <a:r>
              <a:rPr sz="1400" spc="-15" dirty="0">
                <a:solidFill>
                  <a:srgbClr val="474645"/>
                </a:solidFill>
                <a:latin typeface="Tahoma"/>
                <a:cs typeface="Tahoma"/>
              </a:rPr>
              <a:t>you</a:t>
            </a:r>
            <a:r>
              <a:rPr sz="1400" spc="-105" dirty="0">
                <a:solidFill>
                  <a:srgbClr val="474645"/>
                </a:solidFill>
                <a:latin typeface="Tahoma"/>
                <a:cs typeface="Tahoma"/>
              </a:rPr>
              <a:t> </a:t>
            </a:r>
            <a:r>
              <a:rPr sz="1400" spc="15" dirty="0">
                <a:solidFill>
                  <a:srgbClr val="474645"/>
                </a:solidFill>
                <a:latin typeface="Tahoma"/>
                <a:cs typeface="Tahoma"/>
              </a:rPr>
              <a:t>can</a:t>
            </a:r>
            <a:r>
              <a:rPr sz="1400" spc="-105" dirty="0">
                <a:solidFill>
                  <a:srgbClr val="474645"/>
                </a:solidFill>
                <a:latin typeface="Tahoma"/>
                <a:cs typeface="Tahoma"/>
              </a:rPr>
              <a:t> </a:t>
            </a:r>
            <a:r>
              <a:rPr sz="1400" u="sng" spc="25" dirty="0">
                <a:solidFill>
                  <a:srgbClr val="474645"/>
                </a:solidFill>
                <a:latin typeface="Tahoma"/>
                <a:cs typeface="Tahoma"/>
              </a:rPr>
              <a:t>focus</a:t>
            </a:r>
            <a:r>
              <a:rPr sz="1400" u="sng" spc="-105" dirty="0">
                <a:solidFill>
                  <a:srgbClr val="474645"/>
                </a:solidFill>
                <a:latin typeface="Tahoma"/>
                <a:cs typeface="Tahoma"/>
              </a:rPr>
              <a:t> </a:t>
            </a:r>
            <a:r>
              <a:rPr sz="1400" u="sng" spc="5" dirty="0">
                <a:solidFill>
                  <a:srgbClr val="474645"/>
                </a:solidFill>
                <a:latin typeface="Tahoma"/>
                <a:cs typeface="Tahoma"/>
              </a:rPr>
              <a:t>more</a:t>
            </a:r>
            <a:r>
              <a:rPr sz="1400" u="sng" spc="-100" dirty="0">
                <a:solidFill>
                  <a:srgbClr val="474645"/>
                </a:solidFill>
                <a:latin typeface="Tahoma"/>
                <a:cs typeface="Tahoma"/>
              </a:rPr>
              <a:t> </a:t>
            </a:r>
            <a:r>
              <a:rPr sz="1400" u="sng" spc="15" dirty="0">
                <a:solidFill>
                  <a:srgbClr val="474645"/>
                </a:solidFill>
                <a:latin typeface="Tahoma"/>
                <a:cs typeface="Tahoma"/>
              </a:rPr>
              <a:t>closely</a:t>
            </a:r>
            <a:r>
              <a:rPr sz="1400" u="sng" spc="-105" dirty="0">
                <a:solidFill>
                  <a:srgbClr val="474645"/>
                </a:solidFill>
                <a:latin typeface="Tahoma"/>
                <a:cs typeface="Tahoma"/>
              </a:rPr>
              <a:t> </a:t>
            </a:r>
            <a:r>
              <a:rPr sz="1400" u="sng" spc="-10" dirty="0">
                <a:solidFill>
                  <a:srgbClr val="474645"/>
                </a:solidFill>
                <a:latin typeface="Tahoma"/>
                <a:cs typeface="Tahoma"/>
              </a:rPr>
              <a:t>on</a:t>
            </a:r>
            <a:r>
              <a:rPr sz="1400" u="sng" spc="-105" dirty="0">
                <a:solidFill>
                  <a:srgbClr val="474645"/>
                </a:solidFill>
                <a:latin typeface="Tahoma"/>
                <a:cs typeface="Tahoma"/>
              </a:rPr>
              <a:t> </a:t>
            </a:r>
            <a:r>
              <a:rPr sz="1400" u="sng" spc="10" dirty="0">
                <a:solidFill>
                  <a:srgbClr val="474645"/>
                </a:solidFill>
                <a:latin typeface="Tahoma"/>
                <a:cs typeface="Tahoma"/>
              </a:rPr>
              <a:t>the</a:t>
            </a:r>
            <a:r>
              <a:rPr sz="1400" u="sng" spc="-105" dirty="0">
                <a:solidFill>
                  <a:srgbClr val="474645"/>
                </a:solidFill>
                <a:latin typeface="Tahoma"/>
                <a:cs typeface="Tahoma"/>
              </a:rPr>
              <a:t> </a:t>
            </a:r>
            <a:r>
              <a:rPr sz="1400" u="sng" dirty="0">
                <a:solidFill>
                  <a:srgbClr val="474645"/>
                </a:solidFill>
                <a:latin typeface="Tahoma"/>
                <a:cs typeface="Tahoma"/>
              </a:rPr>
              <a:t>argument, </a:t>
            </a:r>
            <a:r>
              <a:rPr sz="1400" u="sng" spc="-265" dirty="0">
                <a:solidFill>
                  <a:srgbClr val="474645"/>
                </a:solidFill>
                <a:latin typeface="Tahoma"/>
                <a:cs typeface="Tahoma"/>
              </a:rPr>
              <a:t> </a:t>
            </a:r>
            <a:r>
              <a:rPr sz="1400" u="sng" spc="30" dirty="0">
                <a:solidFill>
                  <a:srgbClr val="474645"/>
                </a:solidFill>
                <a:latin typeface="Tahoma"/>
                <a:cs typeface="Tahoma"/>
              </a:rPr>
              <a:t>critical</a:t>
            </a:r>
            <a:r>
              <a:rPr sz="1400" u="sng" spc="-105" dirty="0">
                <a:solidFill>
                  <a:srgbClr val="474645"/>
                </a:solidFill>
                <a:latin typeface="Tahoma"/>
                <a:cs typeface="Tahoma"/>
              </a:rPr>
              <a:t> </a:t>
            </a:r>
            <a:r>
              <a:rPr sz="1400" u="sng" spc="5" dirty="0">
                <a:solidFill>
                  <a:srgbClr val="474645"/>
                </a:solidFill>
                <a:latin typeface="Tahoma"/>
                <a:cs typeface="Tahoma"/>
              </a:rPr>
              <a:t>analysis,</a:t>
            </a:r>
            <a:r>
              <a:rPr sz="1400" u="sng" spc="-105" dirty="0">
                <a:solidFill>
                  <a:srgbClr val="474645"/>
                </a:solidFill>
                <a:latin typeface="Tahoma"/>
                <a:cs typeface="Tahoma"/>
              </a:rPr>
              <a:t> </a:t>
            </a:r>
            <a:r>
              <a:rPr sz="1400" u="sng" spc="5" dirty="0">
                <a:solidFill>
                  <a:srgbClr val="474645"/>
                </a:solidFill>
                <a:latin typeface="Tahoma"/>
                <a:cs typeface="Tahoma"/>
              </a:rPr>
              <a:t>link</a:t>
            </a:r>
            <a:r>
              <a:rPr sz="1400" u="sng" spc="-105" dirty="0">
                <a:solidFill>
                  <a:srgbClr val="474645"/>
                </a:solidFill>
                <a:latin typeface="Tahoma"/>
                <a:cs typeface="Tahoma"/>
              </a:rPr>
              <a:t> </a:t>
            </a:r>
            <a:r>
              <a:rPr sz="1400" u="sng" spc="5" dirty="0">
                <a:solidFill>
                  <a:srgbClr val="474645"/>
                </a:solidFill>
                <a:latin typeface="Tahoma"/>
                <a:cs typeface="Tahoma"/>
              </a:rPr>
              <a:t>to</a:t>
            </a:r>
            <a:r>
              <a:rPr sz="1400" u="sng" spc="-105" dirty="0">
                <a:solidFill>
                  <a:srgbClr val="474645"/>
                </a:solidFill>
                <a:latin typeface="Tahoma"/>
                <a:cs typeface="Tahoma"/>
              </a:rPr>
              <a:t> </a:t>
            </a:r>
            <a:r>
              <a:rPr sz="1400" u="sng" spc="-20" dirty="0">
                <a:solidFill>
                  <a:srgbClr val="474645"/>
                </a:solidFill>
                <a:latin typeface="Tahoma"/>
                <a:cs typeface="Tahoma"/>
              </a:rPr>
              <a:t>a</a:t>
            </a:r>
            <a:r>
              <a:rPr sz="1400" u="sng" spc="-105" dirty="0">
                <a:solidFill>
                  <a:srgbClr val="474645"/>
                </a:solidFill>
                <a:latin typeface="Tahoma"/>
                <a:cs typeface="Tahoma"/>
              </a:rPr>
              <a:t> </a:t>
            </a:r>
            <a:r>
              <a:rPr sz="1400" u="sng" spc="30" dirty="0">
                <a:solidFill>
                  <a:srgbClr val="474645"/>
                </a:solidFill>
                <a:latin typeface="Tahoma"/>
                <a:cs typeface="Tahoma"/>
              </a:rPr>
              <a:t>specific</a:t>
            </a:r>
            <a:r>
              <a:rPr sz="1400" u="sng" spc="-105" dirty="0">
                <a:solidFill>
                  <a:srgbClr val="474645"/>
                </a:solidFill>
                <a:latin typeface="Tahoma"/>
                <a:cs typeface="Tahoma"/>
              </a:rPr>
              <a:t> </a:t>
            </a:r>
            <a:r>
              <a:rPr sz="1400" u="sng" spc="10" dirty="0">
                <a:solidFill>
                  <a:srgbClr val="474645"/>
                </a:solidFill>
                <a:latin typeface="Tahoma"/>
                <a:cs typeface="Tahoma"/>
              </a:rPr>
              <a:t>context,</a:t>
            </a:r>
            <a:r>
              <a:rPr sz="1400" u="sng" spc="-105" dirty="0">
                <a:solidFill>
                  <a:srgbClr val="474645"/>
                </a:solidFill>
                <a:latin typeface="Tahoma"/>
                <a:cs typeface="Tahoma"/>
              </a:rPr>
              <a:t> </a:t>
            </a:r>
            <a:r>
              <a:rPr sz="1400" u="sng" spc="25" dirty="0">
                <a:solidFill>
                  <a:srgbClr val="474645"/>
                </a:solidFill>
                <a:latin typeface="Tahoma"/>
                <a:cs typeface="Tahoma"/>
              </a:rPr>
              <a:t>check</a:t>
            </a:r>
            <a:r>
              <a:rPr sz="1400" u="sng" spc="-105" dirty="0">
                <a:solidFill>
                  <a:srgbClr val="474645"/>
                </a:solidFill>
                <a:latin typeface="Tahoma"/>
                <a:cs typeface="Tahoma"/>
              </a:rPr>
              <a:t> </a:t>
            </a:r>
            <a:r>
              <a:rPr sz="1400" u="sng" spc="10" dirty="0">
                <a:solidFill>
                  <a:srgbClr val="474645"/>
                </a:solidFill>
                <a:latin typeface="Tahoma"/>
                <a:cs typeface="Tahoma"/>
              </a:rPr>
              <a:t>the</a:t>
            </a:r>
            <a:r>
              <a:rPr sz="1400" u="sng" spc="-105" dirty="0">
                <a:solidFill>
                  <a:srgbClr val="474645"/>
                </a:solidFill>
                <a:latin typeface="Tahoma"/>
                <a:cs typeface="Tahoma"/>
              </a:rPr>
              <a:t> </a:t>
            </a:r>
            <a:r>
              <a:rPr sz="1400" u="sng" spc="15" dirty="0">
                <a:solidFill>
                  <a:srgbClr val="474645"/>
                </a:solidFill>
                <a:latin typeface="Tahoma"/>
                <a:cs typeface="Tahoma"/>
              </a:rPr>
              <a:t>references,</a:t>
            </a:r>
            <a:r>
              <a:rPr sz="1400" u="sng" spc="-105" dirty="0">
                <a:solidFill>
                  <a:srgbClr val="474645"/>
                </a:solidFill>
                <a:latin typeface="Tahoma"/>
                <a:cs typeface="Tahoma"/>
              </a:rPr>
              <a:t> </a:t>
            </a:r>
            <a:r>
              <a:rPr sz="1400" u="sng" spc="15" dirty="0">
                <a:solidFill>
                  <a:srgbClr val="474645"/>
                </a:solidFill>
                <a:latin typeface="Tahoma"/>
                <a:cs typeface="Tahoma"/>
              </a:rPr>
              <a:t>etc.</a:t>
            </a:r>
            <a:endParaRPr sz="1400" u="sng" dirty="0">
              <a:latin typeface="Tahoma"/>
              <a:cs typeface="Tahoma"/>
            </a:endParaRPr>
          </a:p>
        </p:txBody>
      </p:sp>
      <p:sp>
        <p:nvSpPr>
          <p:cNvPr id="3" name="object 5">
            <a:extLst>
              <a:ext uri="{FF2B5EF4-FFF2-40B4-BE49-F238E27FC236}">
                <a16:creationId xmlns:a16="http://schemas.microsoft.com/office/drawing/2014/main" id="{5DCFCE2E-1BFD-71B6-C895-49AFC447040D}"/>
              </a:ext>
            </a:extLst>
          </p:cNvPr>
          <p:cNvSpPr txBox="1"/>
          <p:nvPr/>
        </p:nvSpPr>
        <p:spPr>
          <a:xfrm>
            <a:off x="518988" y="2839447"/>
            <a:ext cx="8561215" cy="1779911"/>
          </a:xfrm>
          <a:prstGeom prst="rect">
            <a:avLst/>
          </a:prstGeom>
        </p:spPr>
        <p:txBody>
          <a:bodyPr vert="horz" wrap="square" lIns="0" tIns="40640" rIns="0" bIns="0" rtlCol="0">
            <a:spAutoFit/>
          </a:bodyPr>
          <a:lstStyle/>
          <a:p>
            <a:pPr marL="12700" algn="just">
              <a:lnSpc>
                <a:spcPct val="100000"/>
              </a:lnSpc>
              <a:spcBef>
                <a:spcPts val="320"/>
              </a:spcBef>
            </a:pPr>
            <a:r>
              <a:rPr sz="1400" spc="10" dirty="0">
                <a:solidFill>
                  <a:srgbClr val="474645"/>
                </a:solidFill>
                <a:latin typeface="Tahoma"/>
                <a:cs typeface="Tahoma"/>
              </a:rPr>
              <a:t>Offer</a:t>
            </a:r>
            <a:r>
              <a:rPr sz="1400" spc="-105" dirty="0">
                <a:solidFill>
                  <a:srgbClr val="474645"/>
                </a:solidFill>
                <a:latin typeface="Tahoma"/>
                <a:cs typeface="Tahoma"/>
              </a:rPr>
              <a:t> </a:t>
            </a:r>
            <a:r>
              <a:rPr sz="1400" spc="-20" dirty="0">
                <a:solidFill>
                  <a:srgbClr val="474645"/>
                </a:solidFill>
                <a:latin typeface="Tahoma"/>
                <a:cs typeface="Tahoma"/>
              </a:rPr>
              <a:t>a</a:t>
            </a:r>
            <a:r>
              <a:rPr sz="1400" spc="-105" dirty="0">
                <a:solidFill>
                  <a:srgbClr val="474645"/>
                </a:solidFill>
                <a:latin typeface="Tahoma"/>
                <a:cs typeface="Tahoma"/>
              </a:rPr>
              <a:t> </a:t>
            </a:r>
            <a:r>
              <a:rPr sz="1400" b="1" spc="-50" dirty="0">
                <a:solidFill>
                  <a:srgbClr val="0070C0"/>
                </a:solidFill>
                <a:latin typeface="Tahoma"/>
                <a:cs typeface="Tahoma"/>
              </a:rPr>
              <a:t>combination</a:t>
            </a:r>
            <a:r>
              <a:rPr sz="1400" b="1" spc="-85" dirty="0">
                <a:solidFill>
                  <a:srgbClr val="0070C0"/>
                </a:solidFill>
                <a:latin typeface="Tahoma"/>
                <a:cs typeface="Tahoma"/>
              </a:rPr>
              <a:t> </a:t>
            </a:r>
            <a:r>
              <a:rPr sz="1400" b="1" spc="-30" dirty="0">
                <a:solidFill>
                  <a:srgbClr val="0070C0"/>
                </a:solidFill>
                <a:latin typeface="Tahoma"/>
                <a:cs typeface="Tahoma"/>
              </a:rPr>
              <a:t>of</a:t>
            </a:r>
            <a:r>
              <a:rPr sz="1400" b="1" spc="-85" dirty="0">
                <a:solidFill>
                  <a:srgbClr val="0070C0"/>
                </a:solidFill>
                <a:latin typeface="Tahoma"/>
                <a:cs typeface="Tahoma"/>
              </a:rPr>
              <a:t> </a:t>
            </a:r>
            <a:r>
              <a:rPr sz="1400" b="1" spc="-35" dirty="0">
                <a:solidFill>
                  <a:srgbClr val="0070C0"/>
                </a:solidFill>
                <a:latin typeface="Tahoma"/>
                <a:cs typeface="Tahoma"/>
              </a:rPr>
              <a:t>different</a:t>
            </a:r>
            <a:r>
              <a:rPr sz="1400" b="1" spc="-85" dirty="0">
                <a:solidFill>
                  <a:srgbClr val="0070C0"/>
                </a:solidFill>
                <a:latin typeface="Tahoma"/>
                <a:cs typeface="Tahoma"/>
              </a:rPr>
              <a:t> </a:t>
            </a:r>
            <a:r>
              <a:rPr sz="1400" b="1" spc="-40" dirty="0">
                <a:solidFill>
                  <a:srgbClr val="0070C0"/>
                </a:solidFill>
                <a:latin typeface="Tahoma"/>
                <a:cs typeface="Tahoma"/>
              </a:rPr>
              <a:t>types</a:t>
            </a:r>
            <a:r>
              <a:rPr sz="1400" b="1" spc="-85" dirty="0">
                <a:solidFill>
                  <a:srgbClr val="0070C0"/>
                </a:solidFill>
                <a:latin typeface="Tahoma"/>
                <a:cs typeface="Tahoma"/>
              </a:rPr>
              <a:t> </a:t>
            </a:r>
            <a:r>
              <a:rPr sz="1400" b="1" spc="-30" dirty="0">
                <a:solidFill>
                  <a:srgbClr val="0070C0"/>
                </a:solidFill>
                <a:latin typeface="Tahoma"/>
                <a:cs typeface="Tahoma"/>
              </a:rPr>
              <a:t>of</a:t>
            </a:r>
            <a:r>
              <a:rPr sz="1400" b="1" spc="-85" dirty="0">
                <a:solidFill>
                  <a:srgbClr val="0070C0"/>
                </a:solidFill>
                <a:latin typeface="Tahoma"/>
                <a:cs typeface="Tahoma"/>
              </a:rPr>
              <a:t> </a:t>
            </a:r>
            <a:r>
              <a:rPr sz="1400" b="1" spc="-50" dirty="0">
                <a:solidFill>
                  <a:srgbClr val="0070C0"/>
                </a:solidFill>
                <a:latin typeface="Tahoma"/>
                <a:cs typeface="Tahoma"/>
              </a:rPr>
              <a:t>exams</a:t>
            </a:r>
            <a:r>
              <a:rPr sz="1400" b="1" spc="-50" dirty="0">
                <a:solidFill>
                  <a:srgbClr val="474645"/>
                </a:solidFill>
                <a:latin typeface="Tahoma"/>
                <a:cs typeface="Tahoma"/>
              </a:rPr>
              <a:t>.</a:t>
            </a:r>
            <a:endParaRPr sz="1400" dirty="0">
              <a:latin typeface="Tahoma"/>
              <a:cs typeface="Tahoma"/>
            </a:endParaRPr>
          </a:p>
          <a:p>
            <a:pPr marL="12700" marR="5080" algn="just">
              <a:lnSpc>
                <a:spcPct val="120300"/>
              </a:lnSpc>
            </a:pPr>
            <a:endParaRPr lang="nl-NL" sz="1400" spc="10" dirty="0">
              <a:solidFill>
                <a:srgbClr val="474645"/>
              </a:solidFill>
              <a:latin typeface="Tahoma"/>
              <a:cs typeface="Tahoma"/>
            </a:endParaRPr>
          </a:p>
          <a:p>
            <a:pPr marL="12700" marR="5080" algn="just">
              <a:lnSpc>
                <a:spcPct val="120300"/>
              </a:lnSpc>
            </a:pPr>
            <a:r>
              <a:rPr lang="nl-NL" sz="1400" b="1" spc="10" dirty="0">
                <a:solidFill>
                  <a:schemeClr val="accent4"/>
                </a:solidFill>
                <a:latin typeface="Tahoma"/>
                <a:cs typeface="Tahoma"/>
              </a:rPr>
              <a:t>More </a:t>
            </a:r>
            <a:r>
              <a:rPr lang="nl-NL" sz="1400" b="1" spc="10" dirty="0" err="1">
                <a:solidFill>
                  <a:schemeClr val="accent4"/>
                </a:solidFill>
                <a:latin typeface="Tahoma"/>
                <a:cs typeface="Tahoma"/>
              </a:rPr>
              <a:t>than</a:t>
            </a:r>
            <a:r>
              <a:rPr lang="nl-NL" sz="1400" b="1" spc="10" dirty="0">
                <a:solidFill>
                  <a:schemeClr val="accent4"/>
                </a:solidFill>
                <a:latin typeface="Tahoma"/>
                <a:cs typeface="Tahoma"/>
              </a:rPr>
              <a:t> ever l</a:t>
            </a:r>
            <a:r>
              <a:rPr sz="1400" b="1" spc="10" dirty="0">
                <a:solidFill>
                  <a:schemeClr val="accent4"/>
                </a:solidFill>
                <a:latin typeface="Tahoma"/>
                <a:cs typeface="Tahoma"/>
              </a:rPr>
              <a:t>earning</a:t>
            </a:r>
            <a:r>
              <a:rPr sz="1400" b="1" spc="-95" dirty="0">
                <a:solidFill>
                  <a:schemeClr val="accent4"/>
                </a:solidFill>
                <a:latin typeface="Tahoma"/>
                <a:cs typeface="Tahoma"/>
              </a:rPr>
              <a:t> </a:t>
            </a:r>
            <a:r>
              <a:rPr sz="1400" b="1" spc="10" dirty="0">
                <a:solidFill>
                  <a:schemeClr val="accent4"/>
                </a:solidFill>
                <a:latin typeface="Tahoma"/>
                <a:cs typeface="Tahoma"/>
              </a:rPr>
              <a:t>requires</a:t>
            </a:r>
            <a:r>
              <a:rPr sz="1400" b="1" spc="-90" dirty="0">
                <a:solidFill>
                  <a:schemeClr val="accent4"/>
                </a:solidFill>
                <a:latin typeface="Tahoma"/>
                <a:cs typeface="Tahoma"/>
              </a:rPr>
              <a:t> </a:t>
            </a:r>
            <a:r>
              <a:rPr sz="1400" b="1" spc="-40" dirty="0">
                <a:solidFill>
                  <a:schemeClr val="accent4"/>
                </a:solidFill>
                <a:latin typeface="Tahoma"/>
                <a:cs typeface="Tahoma"/>
              </a:rPr>
              <a:t>trust</a:t>
            </a:r>
            <a:r>
              <a:rPr lang="nl-NL" sz="1400" b="1" spc="-70" dirty="0">
                <a:solidFill>
                  <a:schemeClr val="accent4"/>
                </a:solidFill>
                <a:latin typeface="Tahoma"/>
                <a:cs typeface="Tahoma"/>
              </a:rPr>
              <a:t>, </a:t>
            </a:r>
            <a:r>
              <a:rPr lang="nl-NL" sz="1400" b="1" spc="-70" dirty="0" err="1">
                <a:solidFill>
                  <a:schemeClr val="accent4"/>
                </a:solidFill>
                <a:latin typeface="Tahoma"/>
                <a:cs typeface="Tahoma"/>
              </a:rPr>
              <a:t>transparency</a:t>
            </a:r>
            <a:r>
              <a:rPr lang="nl-NL" sz="1400" b="1" spc="-70" dirty="0">
                <a:solidFill>
                  <a:schemeClr val="accent4"/>
                </a:solidFill>
                <a:latin typeface="Tahoma"/>
                <a:cs typeface="Tahoma"/>
              </a:rPr>
              <a:t> </a:t>
            </a:r>
            <a:r>
              <a:rPr lang="nl-NL" sz="1400" b="1" spc="-70" dirty="0" err="1">
                <a:solidFill>
                  <a:schemeClr val="accent4"/>
                </a:solidFill>
                <a:latin typeface="Tahoma"/>
                <a:cs typeface="Tahoma"/>
              </a:rPr>
              <a:t>and</a:t>
            </a:r>
            <a:r>
              <a:rPr lang="nl-NL" sz="1400" b="1" spc="-70" dirty="0">
                <a:solidFill>
                  <a:schemeClr val="accent4"/>
                </a:solidFill>
                <a:latin typeface="Tahoma"/>
                <a:cs typeface="Tahoma"/>
              </a:rPr>
              <a:t> </a:t>
            </a:r>
            <a:r>
              <a:rPr lang="nl-NL" sz="1400" b="1" spc="-70" dirty="0" err="1">
                <a:solidFill>
                  <a:schemeClr val="accent4"/>
                </a:solidFill>
                <a:latin typeface="Tahoma"/>
                <a:cs typeface="Tahoma"/>
              </a:rPr>
              <a:t>involvement</a:t>
            </a:r>
            <a:r>
              <a:rPr lang="nl-NL" sz="1400" b="1" spc="-70" dirty="0">
                <a:solidFill>
                  <a:schemeClr val="accent4"/>
                </a:solidFill>
                <a:latin typeface="Tahoma"/>
                <a:cs typeface="Tahoma"/>
              </a:rPr>
              <a:t>.</a:t>
            </a:r>
          </a:p>
          <a:p>
            <a:pPr marL="12700" marR="5080" algn="just">
              <a:lnSpc>
                <a:spcPct val="120300"/>
              </a:lnSpc>
            </a:pPr>
            <a:r>
              <a:rPr sz="1400" spc="-10" dirty="0">
                <a:solidFill>
                  <a:srgbClr val="474645"/>
                </a:solidFill>
                <a:latin typeface="Tahoma"/>
                <a:cs typeface="Tahoma"/>
              </a:rPr>
              <a:t>Make</a:t>
            </a:r>
            <a:r>
              <a:rPr sz="1400" spc="-125" dirty="0">
                <a:solidFill>
                  <a:srgbClr val="474645"/>
                </a:solidFill>
                <a:latin typeface="Tahoma"/>
                <a:cs typeface="Tahoma"/>
              </a:rPr>
              <a:t> </a:t>
            </a:r>
            <a:r>
              <a:rPr sz="1400" spc="10" dirty="0">
                <a:solidFill>
                  <a:srgbClr val="474645"/>
                </a:solidFill>
                <a:latin typeface="Tahoma"/>
                <a:cs typeface="Tahoma"/>
              </a:rPr>
              <a:t>sure</a:t>
            </a:r>
            <a:r>
              <a:rPr sz="1400" spc="-125" dirty="0">
                <a:solidFill>
                  <a:srgbClr val="474645"/>
                </a:solidFill>
                <a:latin typeface="Tahoma"/>
                <a:cs typeface="Tahoma"/>
              </a:rPr>
              <a:t> </a:t>
            </a:r>
            <a:r>
              <a:rPr sz="1400" spc="10" dirty="0">
                <a:solidFill>
                  <a:srgbClr val="474645"/>
                </a:solidFill>
                <a:latin typeface="Tahoma"/>
                <a:cs typeface="Tahoma"/>
              </a:rPr>
              <a:t>the</a:t>
            </a:r>
            <a:r>
              <a:rPr sz="1400" spc="-125" dirty="0">
                <a:solidFill>
                  <a:srgbClr val="474645"/>
                </a:solidFill>
                <a:latin typeface="Tahoma"/>
                <a:cs typeface="Tahoma"/>
              </a:rPr>
              <a:t> </a:t>
            </a:r>
            <a:r>
              <a:rPr sz="1400" b="1" spc="-55" dirty="0">
                <a:solidFill>
                  <a:srgbClr val="474645"/>
                </a:solidFill>
                <a:latin typeface="Tahoma"/>
                <a:cs typeface="Tahoma"/>
              </a:rPr>
              <a:t>time</a:t>
            </a:r>
            <a:r>
              <a:rPr sz="1400" b="1" spc="-110" dirty="0">
                <a:solidFill>
                  <a:srgbClr val="474645"/>
                </a:solidFill>
                <a:latin typeface="Tahoma"/>
                <a:cs typeface="Tahoma"/>
              </a:rPr>
              <a:t> </a:t>
            </a:r>
            <a:r>
              <a:rPr sz="1400" b="1" spc="-35" dirty="0">
                <a:solidFill>
                  <a:srgbClr val="474645"/>
                </a:solidFill>
                <a:latin typeface="Tahoma"/>
                <a:cs typeface="Tahoma"/>
              </a:rPr>
              <a:t>constraints</a:t>
            </a:r>
            <a:r>
              <a:rPr sz="1400" b="1" spc="-110" dirty="0">
                <a:solidFill>
                  <a:srgbClr val="474645"/>
                </a:solidFill>
                <a:latin typeface="Tahoma"/>
                <a:cs typeface="Tahoma"/>
              </a:rPr>
              <a:t> </a:t>
            </a:r>
            <a:r>
              <a:rPr sz="1400" spc="5" dirty="0">
                <a:solidFill>
                  <a:srgbClr val="474645"/>
                </a:solidFill>
                <a:latin typeface="Tahoma"/>
                <a:cs typeface="Tahoma"/>
              </a:rPr>
              <a:t>are</a:t>
            </a:r>
            <a:r>
              <a:rPr sz="1400" spc="-125" dirty="0">
                <a:solidFill>
                  <a:srgbClr val="474645"/>
                </a:solidFill>
                <a:latin typeface="Tahoma"/>
                <a:cs typeface="Tahoma"/>
              </a:rPr>
              <a:t> </a:t>
            </a:r>
            <a:r>
              <a:rPr sz="1400" spc="5" dirty="0">
                <a:solidFill>
                  <a:srgbClr val="474645"/>
                </a:solidFill>
                <a:latin typeface="Tahoma"/>
                <a:cs typeface="Tahoma"/>
              </a:rPr>
              <a:t>flexible</a:t>
            </a:r>
            <a:r>
              <a:rPr sz="1400" spc="-125" dirty="0">
                <a:solidFill>
                  <a:srgbClr val="474645"/>
                </a:solidFill>
                <a:latin typeface="Tahoma"/>
                <a:cs typeface="Tahoma"/>
              </a:rPr>
              <a:t> </a:t>
            </a:r>
            <a:r>
              <a:rPr sz="1400" spc="-10" dirty="0">
                <a:solidFill>
                  <a:srgbClr val="474645"/>
                </a:solidFill>
                <a:latin typeface="Tahoma"/>
                <a:cs typeface="Tahoma"/>
              </a:rPr>
              <a:t>and</a:t>
            </a:r>
            <a:r>
              <a:rPr sz="1400" spc="-125" dirty="0">
                <a:solidFill>
                  <a:srgbClr val="474645"/>
                </a:solidFill>
                <a:latin typeface="Tahoma"/>
                <a:cs typeface="Tahoma"/>
              </a:rPr>
              <a:t> </a:t>
            </a:r>
            <a:r>
              <a:rPr sz="1400" spc="10" dirty="0">
                <a:solidFill>
                  <a:srgbClr val="474645"/>
                </a:solidFill>
                <a:latin typeface="Tahoma"/>
                <a:cs typeface="Tahoma"/>
              </a:rPr>
              <a:t>encourage</a:t>
            </a:r>
            <a:r>
              <a:rPr sz="1400" spc="-125" dirty="0">
                <a:solidFill>
                  <a:srgbClr val="474645"/>
                </a:solidFill>
                <a:latin typeface="Tahoma"/>
                <a:cs typeface="Tahoma"/>
              </a:rPr>
              <a:t> </a:t>
            </a:r>
            <a:r>
              <a:rPr sz="1400" spc="15" dirty="0">
                <a:solidFill>
                  <a:srgbClr val="474645"/>
                </a:solidFill>
                <a:latin typeface="Tahoma"/>
                <a:cs typeface="Tahoma"/>
              </a:rPr>
              <a:t>students</a:t>
            </a:r>
            <a:r>
              <a:rPr sz="1400" spc="-125" dirty="0">
                <a:solidFill>
                  <a:srgbClr val="474645"/>
                </a:solidFill>
                <a:latin typeface="Tahoma"/>
                <a:cs typeface="Tahoma"/>
              </a:rPr>
              <a:t> </a:t>
            </a:r>
            <a:r>
              <a:rPr sz="1400" spc="5" dirty="0">
                <a:solidFill>
                  <a:srgbClr val="474645"/>
                </a:solidFill>
                <a:latin typeface="Tahoma"/>
                <a:cs typeface="Tahoma"/>
              </a:rPr>
              <a:t>to</a:t>
            </a:r>
            <a:r>
              <a:rPr sz="1400" spc="-125" dirty="0">
                <a:solidFill>
                  <a:srgbClr val="474645"/>
                </a:solidFill>
                <a:latin typeface="Tahoma"/>
                <a:cs typeface="Tahoma"/>
              </a:rPr>
              <a:t> </a:t>
            </a:r>
            <a:r>
              <a:rPr sz="1400" spc="10" dirty="0">
                <a:solidFill>
                  <a:srgbClr val="474645"/>
                </a:solidFill>
                <a:latin typeface="Tahoma"/>
                <a:cs typeface="Tahoma"/>
              </a:rPr>
              <a:t>use</a:t>
            </a:r>
            <a:r>
              <a:rPr sz="1400" spc="-125" dirty="0">
                <a:solidFill>
                  <a:srgbClr val="474645"/>
                </a:solidFill>
                <a:latin typeface="Tahoma"/>
                <a:cs typeface="Tahoma"/>
              </a:rPr>
              <a:t> </a:t>
            </a:r>
            <a:r>
              <a:rPr sz="1400" spc="10" dirty="0">
                <a:solidFill>
                  <a:srgbClr val="474645"/>
                </a:solidFill>
                <a:latin typeface="Tahoma"/>
                <a:cs typeface="Tahoma"/>
              </a:rPr>
              <a:t>the</a:t>
            </a:r>
            <a:r>
              <a:rPr sz="1400" spc="-120" dirty="0">
                <a:solidFill>
                  <a:srgbClr val="474645"/>
                </a:solidFill>
                <a:latin typeface="Tahoma"/>
                <a:cs typeface="Tahoma"/>
              </a:rPr>
              <a:t> </a:t>
            </a:r>
            <a:r>
              <a:rPr sz="1400" spc="10" dirty="0">
                <a:solidFill>
                  <a:srgbClr val="474645"/>
                </a:solidFill>
                <a:latin typeface="Tahoma"/>
                <a:cs typeface="Tahoma"/>
              </a:rPr>
              <a:t>flexibility </a:t>
            </a:r>
            <a:r>
              <a:rPr sz="1400" spc="30" dirty="0">
                <a:solidFill>
                  <a:srgbClr val="474645"/>
                </a:solidFill>
                <a:latin typeface="Tahoma"/>
                <a:cs typeface="Tahoma"/>
              </a:rPr>
              <a:t>if</a:t>
            </a:r>
            <a:r>
              <a:rPr sz="1400" spc="-90" dirty="0">
                <a:solidFill>
                  <a:srgbClr val="474645"/>
                </a:solidFill>
                <a:latin typeface="Tahoma"/>
                <a:cs typeface="Tahoma"/>
              </a:rPr>
              <a:t> </a:t>
            </a:r>
            <a:r>
              <a:rPr sz="1400" dirty="0">
                <a:solidFill>
                  <a:srgbClr val="474645"/>
                </a:solidFill>
                <a:latin typeface="Tahoma"/>
                <a:cs typeface="Tahoma"/>
              </a:rPr>
              <a:t>they</a:t>
            </a:r>
            <a:r>
              <a:rPr sz="1400" spc="-90" dirty="0">
                <a:solidFill>
                  <a:srgbClr val="474645"/>
                </a:solidFill>
                <a:latin typeface="Tahoma"/>
                <a:cs typeface="Tahoma"/>
              </a:rPr>
              <a:t> </a:t>
            </a:r>
            <a:r>
              <a:rPr sz="1400" spc="-5" dirty="0">
                <a:solidFill>
                  <a:srgbClr val="474645"/>
                </a:solidFill>
                <a:latin typeface="Tahoma"/>
                <a:cs typeface="Tahoma"/>
              </a:rPr>
              <a:t>do</a:t>
            </a:r>
            <a:r>
              <a:rPr sz="1400" spc="-85" dirty="0">
                <a:solidFill>
                  <a:srgbClr val="474645"/>
                </a:solidFill>
                <a:latin typeface="Tahoma"/>
                <a:cs typeface="Tahoma"/>
              </a:rPr>
              <a:t> </a:t>
            </a:r>
            <a:r>
              <a:rPr sz="1400" spc="5" dirty="0">
                <a:solidFill>
                  <a:srgbClr val="474645"/>
                </a:solidFill>
                <a:latin typeface="Tahoma"/>
                <a:cs typeface="Tahoma"/>
              </a:rPr>
              <a:t>not</a:t>
            </a:r>
            <a:r>
              <a:rPr sz="1400" spc="-90" dirty="0">
                <a:solidFill>
                  <a:srgbClr val="474645"/>
                </a:solidFill>
                <a:latin typeface="Tahoma"/>
                <a:cs typeface="Tahoma"/>
              </a:rPr>
              <a:t> </a:t>
            </a:r>
            <a:r>
              <a:rPr sz="1400" spc="15" dirty="0">
                <a:solidFill>
                  <a:srgbClr val="474645"/>
                </a:solidFill>
                <a:latin typeface="Tahoma"/>
                <a:cs typeface="Tahoma"/>
              </a:rPr>
              <a:t>feel</a:t>
            </a:r>
            <a:r>
              <a:rPr sz="1400" spc="-90" dirty="0">
                <a:solidFill>
                  <a:srgbClr val="474645"/>
                </a:solidFill>
                <a:latin typeface="Tahoma"/>
                <a:cs typeface="Tahoma"/>
              </a:rPr>
              <a:t> </a:t>
            </a:r>
            <a:r>
              <a:rPr sz="1400" spc="5" dirty="0">
                <a:solidFill>
                  <a:srgbClr val="474645"/>
                </a:solidFill>
                <a:latin typeface="Tahoma"/>
                <a:cs typeface="Tahoma"/>
              </a:rPr>
              <a:t>prepared.</a:t>
            </a:r>
            <a:r>
              <a:rPr sz="1400" spc="-85" dirty="0">
                <a:solidFill>
                  <a:srgbClr val="474645"/>
                </a:solidFill>
                <a:latin typeface="Tahoma"/>
                <a:cs typeface="Tahoma"/>
              </a:rPr>
              <a:t> </a:t>
            </a:r>
            <a:r>
              <a:rPr sz="1400" u="sng" spc="5" dirty="0">
                <a:solidFill>
                  <a:srgbClr val="474645"/>
                </a:solidFill>
                <a:latin typeface="Tahoma"/>
                <a:cs typeface="Tahoma"/>
              </a:rPr>
              <a:t>Cheating</a:t>
            </a:r>
            <a:r>
              <a:rPr sz="1400" u="sng" spc="-90" dirty="0">
                <a:solidFill>
                  <a:srgbClr val="474645"/>
                </a:solidFill>
                <a:latin typeface="Tahoma"/>
                <a:cs typeface="Tahoma"/>
              </a:rPr>
              <a:t> </a:t>
            </a:r>
            <a:r>
              <a:rPr sz="1400" u="sng" spc="20" dirty="0">
                <a:solidFill>
                  <a:srgbClr val="474645"/>
                </a:solidFill>
                <a:latin typeface="Tahoma"/>
                <a:cs typeface="Tahoma"/>
              </a:rPr>
              <a:t>increases</a:t>
            </a:r>
            <a:r>
              <a:rPr sz="1400" u="sng" spc="-85" dirty="0">
                <a:solidFill>
                  <a:srgbClr val="474645"/>
                </a:solidFill>
                <a:latin typeface="Tahoma"/>
                <a:cs typeface="Tahoma"/>
              </a:rPr>
              <a:t> </a:t>
            </a:r>
            <a:r>
              <a:rPr sz="1400" u="sng" spc="30" dirty="0">
                <a:solidFill>
                  <a:srgbClr val="474645"/>
                </a:solidFill>
                <a:latin typeface="Tahoma"/>
                <a:cs typeface="Tahoma"/>
              </a:rPr>
              <a:t>if</a:t>
            </a:r>
            <a:r>
              <a:rPr sz="1400" u="sng" spc="-90" dirty="0">
                <a:solidFill>
                  <a:srgbClr val="474645"/>
                </a:solidFill>
                <a:latin typeface="Tahoma"/>
                <a:cs typeface="Tahoma"/>
              </a:rPr>
              <a:t> </a:t>
            </a:r>
            <a:r>
              <a:rPr sz="1400" u="sng" spc="15" dirty="0">
                <a:solidFill>
                  <a:srgbClr val="474645"/>
                </a:solidFill>
                <a:latin typeface="Tahoma"/>
                <a:cs typeface="Tahoma"/>
              </a:rPr>
              <a:t>students</a:t>
            </a:r>
            <a:r>
              <a:rPr sz="1400" u="sng" spc="-90" dirty="0">
                <a:solidFill>
                  <a:srgbClr val="474645"/>
                </a:solidFill>
                <a:latin typeface="Tahoma"/>
                <a:cs typeface="Tahoma"/>
              </a:rPr>
              <a:t> </a:t>
            </a:r>
            <a:r>
              <a:rPr sz="1400" u="sng" spc="15" dirty="0">
                <a:solidFill>
                  <a:srgbClr val="474645"/>
                </a:solidFill>
                <a:latin typeface="Tahoma"/>
                <a:cs typeface="Tahoma"/>
              </a:rPr>
              <a:t>feel</a:t>
            </a:r>
            <a:r>
              <a:rPr sz="1400" u="sng" spc="-85" dirty="0">
                <a:solidFill>
                  <a:srgbClr val="474645"/>
                </a:solidFill>
                <a:latin typeface="Tahoma"/>
                <a:cs typeface="Tahoma"/>
              </a:rPr>
              <a:t> </a:t>
            </a:r>
            <a:r>
              <a:rPr sz="1400" u="sng" dirty="0">
                <a:solidFill>
                  <a:srgbClr val="474645"/>
                </a:solidFill>
                <a:latin typeface="Tahoma"/>
                <a:cs typeface="Tahoma"/>
              </a:rPr>
              <a:t>they</a:t>
            </a:r>
            <a:r>
              <a:rPr sz="1400" u="sng" spc="-90" dirty="0">
                <a:solidFill>
                  <a:srgbClr val="474645"/>
                </a:solidFill>
                <a:latin typeface="Tahoma"/>
                <a:cs typeface="Tahoma"/>
              </a:rPr>
              <a:t> </a:t>
            </a:r>
            <a:r>
              <a:rPr sz="1400" u="sng" spc="5" dirty="0">
                <a:solidFill>
                  <a:srgbClr val="474645"/>
                </a:solidFill>
                <a:latin typeface="Tahoma"/>
                <a:cs typeface="Tahoma"/>
              </a:rPr>
              <a:t>are</a:t>
            </a:r>
            <a:r>
              <a:rPr sz="1400" u="sng" spc="-90" dirty="0">
                <a:solidFill>
                  <a:srgbClr val="474645"/>
                </a:solidFill>
                <a:latin typeface="Tahoma"/>
                <a:cs typeface="Tahoma"/>
              </a:rPr>
              <a:t> </a:t>
            </a:r>
            <a:r>
              <a:rPr sz="1400" u="sng" spc="5" dirty="0">
                <a:solidFill>
                  <a:srgbClr val="474645"/>
                </a:solidFill>
                <a:latin typeface="Tahoma"/>
                <a:cs typeface="Tahoma"/>
              </a:rPr>
              <a:t>trapped</a:t>
            </a:r>
            <a:r>
              <a:rPr sz="1400" spc="5" dirty="0">
                <a:solidFill>
                  <a:srgbClr val="474645"/>
                </a:solidFill>
                <a:latin typeface="Tahoma"/>
                <a:cs typeface="Tahoma"/>
              </a:rPr>
              <a:t>.</a:t>
            </a:r>
            <a:r>
              <a:rPr sz="1400" spc="-85" dirty="0">
                <a:solidFill>
                  <a:srgbClr val="474645"/>
                </a:solidFill>
                <a:latin typeface="Tahoma"/>
                <a:cs typeface="Tahoma"/>
              </a:rPr>
              <a:t> </a:t>
            </a:r>
            <a:r>
              <a:rPr sz="1400" spc="10" dirty="0">
                <a:solidFill>
                  <a:srgbClr val="474645"/>
                </a:solidFill>
                <a:latin typeface="Tahoma"/>
                <a:cs typeface="Tahoma"/>
              </a:rPr>
              <a:t>Offer </a:t>
            </a:r>
            <a:r>
              <a:rPr sz="1400" spc="-270" dirty="0">
                <a:solidFill>
                  <a:srgbClr val="474645"/>
                </a:solidFill>
                <a:latin typeface="Tahoma"/>
                <a:cs typeface="Tahoma"/>
              </a:rPr>
              <a:t> </a:t>
            </a:r>
            <a:r>
              <a:rPr sz="1400" spc="10" dirty="0">
                <a:solidFill>
                  <a:srgbClr val="474645"/>
                </a:solidFill>
                <a:latin typeface="Tahoma"/>
                <a:cs typeface="Tahoma"/>
              </a:rPr>
              <a:t>extensions</a:t>
            </a:r>
            <a:r>
              <a:rPr sz="1400" spc="-105" dirty="0">
                <a:solidFill>
                  <a:srgbClr val="474645"/>
                </a:solidFill>
                <a:latin typeface="Tahoma"/>
                <a:cs typeface="Tahoma"/>
              </a:rPr>
              <a:t> </a:t>
            </a:r>
            <a:r>
              <a:rPr sz="1400" spc="-10" dirty="0">
                <a:solidFill>
                  <a:srgbClr val="474645"/>
                </a:solidFill>
                <a:latin typeface="Tahoma"/>
                <a:cs typeface="Tahoma"/>
              </a:rPr>
              <a:t>when</a:t>
            </a:r>
            <a:r>
              <a:rPr sz="1400" spc="-105" dirty="0">
                <a:solidFill>
                  <a:srgbClr val="474645"/>
                </a:solidFill>
                <a:latin typeface="Tahoma"/>
                <a:cs typeface="Tahoma"/>
              </a:rPr>
              <a:t> </a:t>
            </a:r>
            <a:r>
              <a:rPr sz="1400" spc="5" dirty="0">
                <a:solidFill>
                  <a:srgbClr val="474645"/>
                </a:solidFill>
                <a:latin typeface="Tahoma"/>
                <a:cs typeface="Tahoma"/>
              </a:rPr>
              <a:t>needed</a:t>
            </a:r>
            <a:r>
              <a:rPr sz="1400" spc="-105" dirty="0">
                <a:solidFill>
                  <a:srgbClr val="474645"/>
                </a:solidFill>
                <a:latin typeface="Tahoma"/>
                <a:cs typeface="Tahoma"/>
              </a:rPr>
              <a:t> </a:t>
            </a:r>
            <a:r>
              <a:rPr sz="1400" spc="-10" dirty="0">
                <a:solidFill>
                  <a:srgbClr val="474645"/>
                </a:solidFill>
                <a:latin typeface="Tahoma"/>
                <a:cs typeface="Tahoma"/>
              </a:rPr>
              <a:t>(better</a:t>
            </a:r>
            <a:r>
              <a:rPr sz="1400" spc="-105" dirty="0">
                <a:solidFill>
                  <a:srgbClr val="474645"/>
                </a:solidFill>
                <a:latin typeface="Tahoma"/>
                <a:cs typeface="Tahoma"/>
              </a:rPr>
              <a:t> </a:t>
            </a:r>
            <a:r>
              <a:rPr sz="1400" dirty="0">
                <a:solidFill>
                  <a:srgbClr val="474645"/>
                </a:solidFill>
                <a:latin typeface="Tahoma"/>
                <a:cs typeface="Tahoma"/>
              </a:rPr>
              <a:t>than</a:t>
            </a:r>
            <a:r>
              <a:rPr sz="1400" spc="-105" dirty="0">
                <a:solidFill>
                  <a:srgbClr val="474645"/>
                </a:solidFill>
                <a:latin typeface="Tahoma"/>
                <a:cs typeface="Tahoma"/>
              </a:rPr>
              <a:t> </a:t>
            </a:r>
            <a:r>
              <a:rPr sz="1400" spc="-5" dirty="0">
                <a:solidFill>
                  <a:srgbClr val="474645"/>
                </a:solidFill>
                <a:latin typeface="Tahoma"/>
                <a:cs typeface="Tahoma"/>
              </a:rPr>
              <a:t>cheating).</a:t>
            </a:r>
            <a:r>
              <a:rPr lang="nl-NL" sz="1400" dirty="0">
                <a:latin typeface="Tahoma"/>
                <a:cs typeface="Tahoma"/>
              </a:rPr>
              <a:t> </a:t>
            </a:r>
            <a:r>
              <a:rPr sz="1400" spc="-10" dirty="0">
                <a:solidFill>
                  <a:srgbClr val="474645"/>
                </a:solidFill>
                <a:latin typeface="Tahoma"/>
                <a:cs typeface="Tahoma"/>
              </a:rPr>
              <a:t>Make</a:t>
            </a:r>
            <a:r>
              <a:rPr sz="1400" spc="-40" dirty="0">
                <a:solidFill>
                  <a:srgbClr val="474645"/>
                </a:solidFill>
                <a:latin typeface="Tahoma"/>
                <a:cs typeface="Tahoma"/>
              </a:rPr>
              <a:t> </a:t>
            </a:r>
            <a:r>
              <a:rPr sz="1400" spc="10" dirty="0">
                <a:solidFill>
                  <a:srgbClr val="474645"/>
                </a:solidFill>
                <a:latin typeface="Tahoma"/>
                <a:cs typeface="Tahoma"/>
              </a:rPr>
              <a:t>sure</a:t>
            </a:r>
            <a:r>
              <a:rPr sz="1400" spc="-40" dirty="0">
                <a:solidFill>
                  <a:srgbClr val="474645"/>
                </a:solidFill>
                <a:latin typeface="Tahoma"/>
                <a:cs typeface="Tahoma"/>
              </a:rPr>
              <a:t> </a:t>
            </a:r>
            <a:r>
              <a:rPr sz="1400" spc="5" dirty="0">
                <a:solidFill>
                  <a:srgbClr val="474645"/>
                </a:solidFill>
                <a:latin typeface="Tahoma"/>
                <a:cs typeface="Tahoma"/>
              </a:rPr>
              <a:t>to</a:t>
            </a:r>
            <a:r>
              <a:rPr sz="1400" spc="-40" dirty="0">
                <a:solidFill>
                  <a:srgbClr val="474645"/>
                </a:solidFill>
                <a:latin typeface="Tahoma"/>
                <a:cs typeface="Tahoma"/>
              </a:rPr>
              <a:t> </a:t>
            </a:r>
            <a:r>
              <a:rPr sz="1400" spc="5" dirty="0">
                <a:solidFill>
                  <a:srgbClr val="474645"/>
                </a:solidFill>
                <a:latin typeface="Tahoma"/>
                <a:cs typeface="Tahoma"/>
              </a:rPr>
              <a:t>take</a:t>
            </a:r>
            <a:r>
              <a:rPr sz="1400" spc="-40" dirty="0">
                <a:solidFill>
                  <a:srgbClr val="474645"/>
                </a:solidFill>
                <a:latin typeface="Tahoma"/>
                <a:cs typeface="Tahoma"/>
              </a:rPr>
              <a:t> </a:t>
            </a:r>
            <a:r>
              <a:rPr sz="1400" spc="15" dirty="0">
                <a:solidFill>
                  <a:srgbClr val="474645"/>
                </a:solidFill>
                <a:latin typeface="Tahoma"/>
                <a:cs typeface="Tahoma"/>
              </a:rPr>
              <a:t>time</a:t>
            </a:r>
            <a:r>
              <a:rPr sz="1400" spc="-40" dirty="0">
                <a:solidFill>
                  <a:srgbClr val="474645"/>
                </a:solidFill>
                <a:latin typeface="Tahoma"/>
                <a:cs typeface="Tahoma"/>
              </a:rPr>
              <a:t> </a:t>
            </a:r>
            <a:r>
              <a:rPr sz="1400" spc="5" dirty="0">
                <a:solidFill>
                  <a:srgbClr val="474645"/>
                </a:solidFill>
                <a:latin typeface="Tahoma"/>
                <a:cs typeface="Tahoma"/>
              </a:rPr>
              <a:t>to</a:t>
            </a:r>
            <a:r>
              <a:rPr sz="1400" spc="-40" dirty="0">
                <a:solidFill>
                  <a:srgbClr val="474645"/>
                </a:solidFill>
                <a:latin typeface="Tahoma"/>
                <a:cs typeface="Tahoma"/>
              </a:rPr>
              <a:t> </a:t>
            </a:r>
            <a:r>
              <a:rPr sz="1400" b="1" spc="-55" dirty="0">
                <a:solidFill>
                  <a:srgbClr val="474645"/>
                </a:solidFill>
                <a:latin typeface="Tahoma"/>
                <a:cs typeface="Tahoma"/>
              </a:rPr>
              <a:t>explain</a:t>
            </a:r>
            <a:r>
              <a:rPr sz="1400" b="1" spc="-30" dirty="0">
                <a:solidFill>
                  <a:srgbClr val="474645"/>
                </a:solidFill>
                <a:latin typeface="Tahoma"/>
                <a:cs typeface="Tahoma"/>
              </a:rPr>
              <a:t> </a:t>
            </a:r>
            <a:r>
              <a:rPr sz="1400" b="1" spc="-50" dirty="0">
                <a:solidFill>
                  <a:srgbClr val="474645"/>
                </a:solidFill>
                <a:latin typeface="Tahoma"/>
                <a:cs typeface="Tahoma"/>
              </a:rPr>
              <a:t>the</a:t>
            </a:r>
            <a:r>
              <a:rPr sz="1400" b="1" spc="-25" dirty="0">
                <a:solidFill>
                  <a:srgbClr val="474645"/>
                </a:solidFill>
                <a:latin typeface="Tahoma"/>
                <a:cs typeface="Tahoma"/>
              </a:rPr>
              <a:t> </a:t>
            </a:r>
            <a:r>
              <a:rPr sz="1400" b="1" spc="-50" dirty="0">
                <a:solidFill>
                  <a:srgbClr val="474645"/>
                </a:solidFill>
                <a:latin typeface="Tahoma"/>
                <a:cs typeface="Tahoma"/>
              </a:rPr>
              <a:t>assignment</a:t>
            </a:r>
            <a:r>
              <a:rPr sz="1400" b="1" spc="-25" dirty="0">
                <a:solidFill>
                  <a:srgbClr val="474645"/>
                </a:solidFill>
                <a:latin typeface="Tahoma"/>
                <a:cs typeface="Tahoma"/>
              </a:rPr>
              <a:t> </a:t>
            </a:r>
            <a:r>
              <a:rPr sz="1400" b="1" spc="-65" dirty="0">
                <a:solidFill>
                  <a:srgbClr val="474645"/>
                </a:solidFill>
                <a:latin typeface="Tahoma"/>
                <a:cs typeface="Tahoma"/>
              </a:rPr>
              <a:t>and</a:t>
            </a:r>
            <a:r>
              <a:rPr sz="1400" b="1" spc="-25" dirty="0">
                <a:solidFill>
                  <a:srgbClr val="474645"/>
                </a:solidFill>
                <a:latin typeface="Tahoma"/>
                <a:cs typeface="Tahoma"/>
              </a:rPr>
              <a:t> discuss </a:t>
            </a:r>
            <a:r>
              <a:rPr sz="1400" b="1" spc="-35" dirty="0">
                <a:solidFill>
                  <a:srgbClr val="474645"/>
                </a:solidFill>
                <a:latin typeface="Tahoma"/>
                <a:cs typeface="Tahoma"/>
              </a:rPr>
              <a:t>it</a:t>
            </a:r>
            <a:r>
              <a:rPr sz="1400" b="1" spc="-25" dirty="0">
                <a:solidFill>
                  <a:srgbClr val="474645"/>
                </a:solidFill>
                <a:latin typeface="Tahoma"/>
                <a:cs typeface="Tahoma"/>
              </a:rPr>
              <a:t> </a:t>
            </a:r>
            <a:r>
              <a:rPr sz="1400" spc="5" dirty="0">
                <a:solidFill>
                  <a:srgbClr val="474645"/>
                </a:solidFill>
                <a:latin typeface="Tahoma"/>
                <a:cs typeface="Tahoma"/>
              </a:rPr>
              <a:t>with</a:t>
            </a:r>
            <a:r>
              <a:rPr sz="1400" spc="-40" dirty="0">
                <a:solidFill>
                  <a:srgbClr val="474645"/>
                </a:solidFill>
                <a:latin typeface="Tahoma"/>
                <a:cs typeface="Tahoma"/>
              </a:rPr>
              <a:t> </a:t>
            </a:r>
            <a:r>
              <a:rPr sz="1400" spc="10" dirty="0">
                <a:solidFill>
                  <a:srgbClr val="474645"/>
                </a:solidFill>
                <a:latin typeface="Tahoma"/>
                <a:cs typeface="Tahoma"/>
              </a:rPr>
              <a:t>the </a:t>
            </a:r>
            <a:r>
              <a:rPr sz="1400" spc="-270" dirty="0">
                <a:solidFill>
                  <a:srgbClr val="474645"/>
                </a:solidFill>
                <a:latin typeface="Tahoma"/>
                <a:cs typeface="Tahoma"/>
              </a:rPr>
              <a:t> </a:t>
            </a:r>
            <a:r>
              <a:rPr sz="1400" spc="10" dirty="0">
                <a:solidFill>
                  <a:srgbClr val="474645"/>
                </a:solidFill>
                <a:latin typeface="Tahoma"/>
                <a:cs typeface="Tahoma"/>
              </a:rPr>
              <a:t>students.</a:t>
            </a:r>
            <a:r>
              <a:rPr sz="1400" spc="-105" dirty="0">
                <a:solidFill>
                  <a:srgbClr val="474645"/>
                </a:solidFill>
                <a:latin typeface="Tahoma"/>
                <a:cs typeface="Tahoma"/>
              </a:rPr>
              <a:t> </a:t>
            </a:r>
            <a:r>
              <a:rPr sz="1400" spc="20" dirty="0">
                <a:solidFill>
                  <a:srgbClr val="474645"/>
                </a:solidFill>
                <a:latin typeface="Tahoma"/>
                <a:cs typeface="Tahoma"/>
              </a:rPr>
              <a:t>See</a:t>
            </a:r>
            <a:r>
              <a:rPr sz="1400" spc="-105" dirty="0">
                <a:solidFill>
                  <a:srgbClr val="474645"/>
                </a:solidFill>
                <a:latin typeface="Tahoma"/>
                <a:cs typeface="Tahoma"/>
              </a:rPr>
              <a:t> </a:t>
            </a:r>
            <a:r>
              <a:rPr sz="1400" dirty="0">
                <a:solidFill>
                  <a:srgbClr val="474645"/>
                </a:solidFill>
                <a:latin typeface="Tahoma"/>
                <a:cs typeface="Tahoma"/>
              </a:rPr>
              <a:t>Amigud</a:t>
            </a:r>
            <a:r>
              <a:rPr sz="1400" spc="-105" dirty="0">
                <a:solidFill>
                  <a:srgbClr val="474645"/>
                </a:solidFill>
                <a:latin typeface="Tahoma"/>
                <a:cs typeface="Tahoma"/>
              </a:rPr>
              <a:t> </a:t>
            </a:r>
            <a:r>
              <a:rPr sz="1400" spc="-10" dirty="0">
                <a:solidFill>
                  <a:srgbClr val="474645"/>
                </a:solidFill>
                <a:latin typeface="Tahoma"/>
                <a:cs typeface="Tahoma"/>
              </a:rPr>
              <a:t>and</a:t>
            </a:r>
            <a:r>
              <a:rPr sz="1400" spc="-105" dirty="0">
                <a:solidFill>
                  <a:srgbClr val="474645"/>
                </a:solidFill>
                <a:latin typeface="Tahoma"/>
                <a:cs typeface="Tahoma"/>
              </a:rPr>
              <a:t> </a:t>
            </a:r>
            <a:r>
              <a:rPr sz="1400" spc="25" dirty="0">
                <a:solidFill>
                  <a:srgbClr val="474645"/>
                </a:solidFill>
                <a:latin typeface="Tahoma"/>
                <a:cs typeface="Tahoma"/>
              </a:rPr>
              <a:t>Lancaster</a:t>
            </a:r>
            <a:r>
              <a:rPr sz="1400" spc="-100" dirty="0">
                <a:solidFill>
                  <a:srgbClr val="474645"/>
                </a:solidFill>
                <a:latin typeface="Tahoma"/>
                <a:cs typeface="Tahoma"/>
              </a:rPr>
              <a:t> </a:t>
            </a:r>
            <a:r>
              <a:rPr sz="1400" spc="-75" dirty="0">
                <a:solidFill>
                  <a:srgbClr val="474645"/>
                </a:solidFill>
                <a:latin typeface="Tahoma"/>
                <a:cs typeface="Tahoma"/>
              </a:rPr>
              <a:t>(2019)</a:t>
            </a:r>
            <a:r>
              <a:rPr sz="1400" spc="-105" dirty="0">
                <a:solidFill>
                  <a:srgbClr val="474645"/>
                </a:solidFill>
                <a:latin typeface="Tahoma"/>
                <a:cs typeface="Tahoma"/>
              </a:rPr>
              <a:t> </a:t>
            </a:r>
            <a:r>
              <a:rPr sz="1400" spc="-10" dirty="0">
                <a:solidFill>
                  <a:srgbClr val="474645"/>
                </a:solidFill>
                <a:latin typeface="Tahoma"/>
                <a:cs typeface="Tahoma"/>
              </a:rPr>
              <a:t>on</a:t>
            </a:r>
            <a:r>
              <a:rPr sz="1400" spc="-105" dirty="0">
                <a:solidFill>
                  <a:srgbClr val="474645"/>
                </a:solidFill>
                <a:latin typeface="Tahoma"/>
                <a:cs typeface="Tahoma"/>
              </a:rPr>
              <a:t> </a:t>
            </a:r>
            <a:r>
              <a:rPr sz="1400" spc="10" dirty="0">
                <a:solidFill>
                  <a:srgbClr val="474645"/>
                </a:solidFill>
                <a:latin typeface="Tahoma"/>
                <a:cs typeface="Tahoma"/>
              </a:rPr>
              <a:t>reasons</a:t>
            </a:r>
            <a:r>
              <a:rPr sz="1400" spc="-105" dirty="0">
                <a:solidFill>
                  <a:srgbClr val="474645"/>
                </a:solidFill>
                <a:latin typeface="Tahoma"/>
                <a:cs typeface="Tahoma"/>
              </a:rPr>
              <a:t> </a:t>
            </a:r>
            <a:r>
              <a:rPr sz="1400" spc="10" dirty="0">
                <a:solidFill>
                  <a:srgbClr val="474645"/>
                </a:solidFill>
                <a:latin typeface="Tahoma"/>
                <a:cs typeface="Tahoma"/>
              </a:rPr>
              <a:t>for</a:t>
            </a:r>
            <a:r>
              <a:rPr sz="1400" spc="-105" dirty="0">
                <a:solidFill>
                  <a:srgbClr val="474645"/>
                </a:solidFill>
                <a:latin typeface="Tahoma"/>
                <a:cs typeface="Tahoma"/>
              </a:rPr>
              <a:t> </a:t>
            </a:r>
            <a:r>
              <a:rPr sz="1400" spc="10" dirty="0">
                <a:solidFill>
                  <a:srgbClr val="474645"/>
                </a:solidFill>
                <a:latin typeface="Tahoma"/>
                <a:cs typeface="Tahoma"/>
              </a:rPr>
              <a:t>cheating.</a:t>
            </a:r>
            <a:endParaRPr sz="1400" dirty="0">
              <a:latin typeface="Tahoma"/>
              <a:cs typeface="Tahoma"/>
            </a:endParaRPr>
          </a:p>
        </p:txBody>
      </p:sp>
      <p:grpSp>
        <p:nvGrpSpPr>
          <p:cNvPr id="4" name="object 5">
            <a:extLst>
              <a:ext uri="{FF2B5EF4-FFF2-40B4-BE49-F238E27FC236}">
                <a16:creationId xmlns:a16="http://schemas.microsoft.com/office/drawing/2014/main" id="{7E028F84-53D7-5EC2-D96D-455F0C4B9185}"/>
              </a:ext>
            </a:extLst>
          </p:cNvPr>
          <p:cNvGrpSpPr/>
          <p:nvPr/>
        </p:nvGrpSpPr>
        <p:grpSpPr>
          <a:xfrm>
            <a:off x="9435606" y="5600952"/>
            <a:ext cx="989330" cy="452755"/>
            <a:chOff x="4403999" y="9233138"/>
            <a:chExt cx="989330" cy="452755"/>
          </a:xfrm>
        </p:grpSpPr>
        <p:sp>
          <p:nvSpPr>
            <p:cNvPr id="5" name="object 6">
              <a:extLst>
                <a:ext uri="{FF2B5EF4-FFF2-40B4-BE49-F238E27FC236}">
                  <a16:creationId xmlns:a16="http://schemas.microsoft.com/office/drawing/2014/main" id="{C098411C-BD79-6AB3-FE31-0F79EA15B240}"/>
                </a:ext>
              </a:extLst>
            </p:cNvPr>
            <p:cNvSpPr/>
            <p:nvPr/>
          </p:nvSpPr>
          <p:spPr>
            <a:xfrm>
              <a:off x="4403999" y="9233138"/>
              <a:ext cx="989330" cy="452755"/>
            </a:xfrm>
            <a:custGeom>
              <a:avLst/>
              <a:gdLst/>
              <a:ahLst/>
              <a:cxnLst/>
              <a:rect l="l" t="t" r="r" b="b"/>
              <a:pathLst>
                <a:path w="989329" h="452754">
                  <a:moveTo>
                    <a:pt x="401332" y="0"/>
                  </a:moveTo>
                  <a:lnTo>
                    <a:pt x="472531" y="9686"/>
                  </a:lnTo>
                  <a:lnTo>
                    <a:pt x="539395" y="21688"/>
                  </a:lnTo>
                  <a:lnTo>
                    <a:pt x="601411" y="35844"/>
                  </a:lnTo>
                  <a:lnTo>
                    <a:pt x="658061" y="51990"/>
                  </a:lnTo>
                  <a:lnTo>
                    <a:pt x="708831" y="69967"/>
                  </a:lnTo>
                  <a:lnTo>
                    <a:pt x="753205" y="89611"/>
                  </a:lnTo>
                  <a:lnTo>
                    <a:pt x="790667" y="110761"/>
                  </a:lnTo>
                  <a:lnTo>
                    <a:pt x="842793" y="156933"/>
                  </a:lnTo>
                  <a:lnTo>
                    <a:pt x="861085" y="207187"/>
                  </a:lnTo>
                  <a:lnTo>
                    <a:pt x="857867" y="228445"/>
                  </a:lnTo>
                  <a:lnTo>
                    <a:pt x="833010" y="269154"/>
                  </a:lnTo>
                  <a:lnTo>
                    <a:pt x="785554" y="306837"/>
                  </a:lnTo>
                  <a:lnTo>
                    <a:pt x="717854" y="340752"/>
                  </a:lnTo>
                  <a:lnTo>
                    <a:pt x="677150" y="356066"/>
                  </a:lnTo>
                  <a:lnTo>
                    <a:pt x="632269" y="370161"/>
                  </a:lnTo>
                  <a:lnTo>
                    <a:pt x="583505" y="382944"/>
                  </a:lnTo>
                  <a:lnTo>
                    <a:pt x="531153" y="394323"/>
                  </a:lnTo>
                  <a:lnTo>
                    <a:pt x="475508" y="404205"/>
                  </a:lnTo>
                  <a:lnTo>
                    <a:pt x="416864" y="412498"/>
                  </a:lnTo>
                  <a:lnTo>
                    <a:pt x="355516" y="419109"/>
                  </a:lnTo>
                  <a:lnTo>
                    <a:pt x="291758" y="423946"/>
                  </a:lnTo>
                  <a:lnTo>
                    <a:pt x="225885" y="426915"/>
                  </a:lnTo>
                  <a:lnTo>
                    <a:pt x="158191" y="427926"/>
                  </a:lnTo>
                  <a:lnTo>
                    <a:pt x="117682" y="427565"/>
                  </a:lnTo>
                  <a:lnTo>
                    <a:pt x="77771" y="426496"/>
                  </a:lnTo>
                  <a:lnTo>
                    <a:pt x="38522" y="424738"/>
                  </a:lnTo>
                  <a:lnTo>
                    <a:pt x="0" y="422313"/>
                  </a:lnTo>
                  <a:lnTo>
                    <a:pt x="42384" y="429985"/>
                  </a:lnTo>
                  <a:lnTo>
                    <a:pt x="86516" y="436610"/>
                  </a:lnTo>
                  <a:lnTo>
                    <a:pt x="132257" y="442138"/>
                  </a:lnTo>
                  <a:lnTo>
                    <a:pt x="179467" y="446521"/>
                  </a:lnTo>
                  <a:lnTo>
                    <a:pt x="228005" y="449712"/>
                  </a:lnTo>
                  <a:lnTo>
                    <a:pt x="277733" y="451662"/>
                  </a:lnTo>
                  <a:lnTo>
                    <a:pt x="328510" y="452323"/>
                  </a:lnTo>
                  <a:lnTo>
                    <a:pt x="396033" y="451152"/>
                  </a:lnTo>
                  <a:lnTo>
                    <a:pt x="461605" y="447714"/>
                  </a:lnTo>
                  <a:lnTo>
                    <a:pt x="524894" y="442124"/>
                  </a:lnTo>
                  <a:lnTo>
                    <a:pt x="585569" y="434496"/>
                  </a:lnTo>
                  <a:lnTo>
                    <a:pt x="643297" y="424944"/>
                  </a:lnTo>
                  <a:lnTo>
                    <a:pt x="697747" y="413582"/>
                  </a:lnTo>
                  <a:lnTo>
                    <a:pt x="748587" y="400523"/>
                  </a:lnTo>
                  <a:lnTo>
                    <a:pt x="795485" y="385883"/>
                  </a:lnTo>
                  <a:lnTo>
                    <a:pt x="838108" y="369774"/>
                  </a:lnTo>
                  <a:lnTo>
                    <a:pt x="876125" y="352311"/>
                  </a:lnTo>
                  <a:lnTo>
                    <a:pt x="937013" y="313780"/>
                  </a:lnTo>
                  <a:lnTo>
                    <a:pt x="975494" y="271202"/>
                  </a:lnTo>
                  <a:lnTo>
                    <a:pt x="988910" y="225488"/>
                  </a:lnTo>
                  <a:lnTo>
                    <a:pt x="985042" y="200790"/>
                  </a:lnTo>
                  <a:lnTo>
                    <a:pt x="955300" y="153842"/>
                  </a:lnTo>
                  <a:lnTo>
                    <a:pt x="898897" y="111078"/>
                  </a:lnTo>
                  <a:lnTo>
                    <a:pt x="861701" y="91609"/>
                  </a:lnTo>
                  <a:lnTo>
                    <a:pt x="819046" y="73601"/>
                  </a:lnTo>
                  <a:lnTo>
                    <a:pt x="771333" y="57190"/>
                  </a:lnTo>
                  <a:lnTo>
                    <a:pt x="718963" y="42514"/>
                  </a:lnTo>
                  <a:lnTo>
                    <a:pt x="662339" y="29713"/>
                  </a:lnTo>
                  <a:lnTo>
                    <a:pt x="601862" y="18922"/>
                  </a:lnTo>
                  <a:lnTo>
                    <a:pt x="537934" y="10281"/>
                  </a:lnTo>
                  <a:lnTo>
                    <a:pt x="470957" y="3928"/>
                  </a:lnTo>
                  <a:lnTo>
                    <a:pt x="401332" y="0"/>
                  </a:lnTo>
                  <a:close/>
                </a:path>
              </a:pathLst>
            </a:custGeom>
            <a:solidFill>
              <a:srgbClr val="004587"/>
            </a:solidFill>
          </p:spPr>
          <p:txBody>
            <a:bodyPr wrap="square" lIns="0" tIns="0" rIns="0" bIns="0" rtlCol="0"/>
            <a:lstStyle/>
            <a:p>
              <a:endParaRPr/>
            </a:p>
          </p:txBody>
        </p:sp>
        <p:sp>
          <p:nvSpPr>
            <p:cNvPr id="6" name="object 7">
              <a:extLst>
                <a:ext uri="{FF2B5EF4-FFF2-40B4-BE49-F238E27FC236}">
                  <a16:creationId xmlns:a16="http://schemas.microsoft.com/office/drawing/2014/main" id="{15BB4F4C-F8D3-2153-F840-7DE4A8F5685A}"/>
                </a:ext>
              </a:extLst>
            </p:cNvPr>
            <p:cNvSpPr/>
            <p:nvPr/>
          </p:nvSpPr>
          <p:spPr>
            <a:xfrm>
              <a:off x="4438229" y="9263475"/>
              <a:ext cx="773430" cy="354330"/>
            </a:xfrm>
            <a:custGeom>
              <a:avLst/>
              <a:gdLst/>
              <a:ahLst/>
              <a:cxnLst/>
              <a:rect l="l" t="t" r="r" b="b"/>
              <a:pathLst>
                <a:path w="773429" h="354329">
                  <a:moveTo>
                    <a:pt x="313855" y="0"/>
                  </a:moveTo>
                  <a:lnTo>
                    <a:pt x="381466" y="9507"/>
                  </a:lnTo>
                  <a:lnTo>
                    <a:pt x="443880" y="21679"/>
                  </a:lnTo>
                  <a:lnTo>
                    <a:pt x="500360" y="36283"/>
                  </a:lnTo>
                  <a:lnTo>
                    <a:pt x="550171" y="53088"/>
                  </a:lnTo>
                  <a:lnTo>
                    <a:pt x="592577" y="71863"/>
                  </a:lnTo>
                  <a:lnTo>
                    <a:pt x="626840" y="92376"/>
                  </a:lnTo>
                  <a:lnTo>
                    <a:pt x="667996" y="137689"/>
                  </a:lnTo>
                  <a:lnTo>
                    <a:pt x="673417" y="162026"/>
                  </a:lnTo>
                  <a:lnTo>
                    <a:pt x="669134" y="183680"/>
                  </a:lnTo>
                  <a:lnTo>
                    <a:pt x="636415" y="224420"/>
                  </a:lnTo>
                  <a:lnTo>
                    <a:pt x="574928" y="260657"/>
                  </a:lnTo>
                  <a:lnTo>
                    <a:pt x="534683" y="276682"/>
                  </a:lnTo>
                  <a:lnTo>
                    <a:pt x="488792" y="291095"/>
                  </a:lnTo>
                  <a:lnTo>
                    <a:pt x="437769" y="303735"/>
                  </a:lnTo>
                  <a:lnTo>
                    <a:pt x="382130" y="314440"/>
                  </a:lnTo>
                  <a:lnTo>
                    <a:pt x="322389" y="323048"/>
                  </a:lnTo>
                  <a:lnTo>
                    <a:pt x="259062" y="329397"/>
                  </a:lnTo>
                  <a:lnTo>
                    <a:pt x="192664" y="333325"/>
                  </a:lnTo>
                  <a:lnTo>
                    <a:pt x="123710" y="334670"/>
                  </a:lnTo>
                  <a:lnTo>
                    <a:pt x="92024" y="334387"/>
                  </a:lnTo>
                  <a:lnTo>
                    <a:pt x="60812" y="333549"/>
                  </a:lnTo>
                  <a:lnTo>
                    <a:pt x="30122" y="332173"/>
                  </a:lnTo>
                  <a:lnTo>
                    <a:pt x="0" y="330276"/>
                  </a:lnTo>
                  <a:lnTo>
                    <a:pt x="46791" y="338452"/>
                  </a:lnTo>
                  <a:lnTo>
                    <a:pt x="96179" y="344989"/>
                  </a:lnTo>
                  <a:lnTo>
                    <a:pt x="147863" y="349785"/>
                  </a:lnTo>
                  <a:lnTo>
                    <a:pt x="201539" y="352738"/>
                  </a:lnTo>
                  <a:lnTo>
                    <a:pt x="256908" y="353745"/>
                  </a:lnTo>
                  <a:lnTo>
                    <a:pt x="326990" y="352126"/>
                  </a:lnTo>
                  <a:lnTo>
                    <a:pt x="394207" y="347408"/>
                  </a:lnTo>
                  <a:lnTo>
                    <a:pt x="457943" y="339804"/>
                  </a:lnTo>
                  <a:lnTo>
                    <a:pt x="517582" y="329525"/>
                  </a:lnTo>
                  <a:lnTo>
                    <a:pt x="572509" y="316781"/>
                  </a:lnTo>
                  <a:lnTo>
                    <a:pt x="622109" y="301785"/>
                  </a:lnTo>
                  <a:lnTo>
                    <a:pt x="665766" y="284747"/>
                  </a:lnTo>
                  <a:lnTo>
                    <a:pt x="702866" y="265880"/>
                  </a:lnTo>
                  <a:lnTo>
                    <a:pt x="754930" y="223501"/>
                  </a:lnTo>
                  <a:lnTo>
                    <a:pt x="773379" y="176339"/>
                  </a:lnTo>
                  <a:lnTo>
                    <a:pt x="768502" y="151859"/>
                  </a:lnTo>
                  <a:lnTo>
                    <a:pt x="731427" y="106187"/>
                  </a:lnTo>
                  <a:lnTo>
                    <a:pt x="662244" y="66385"/>
                  </a:lnTo>
                  <a:lnTo>
                    <a:pt x="617231" y="49242"/>
                  </a:lnTo>
                  <a:lnTo>
                    <a:pt x="566133" y="34233"/>
                  </a:lnTo>
                  <a:lnTo>
                    <a:pt x="509599" y="21582"/>
                  </a:lnTo>
                  <a:lnTo>
                    <a:pt x="448276" y="11511"/>
                  </a:lnTo>
                  <a:lnTo>
                    <a:pt x="382812" y="4243"/>
                  </a:lnTo>
                  <a:lnTo>
                    <a:pt x="313855" y="0"/>
                  </a:lnTo>
                  <a:close/>
                </a:path>
              </a:pathLst>
            </a:custGeom>
            <a:solidFill>
              <a:srgbClr val="0070BA"/>
            </a:solidFill>
          </p:spPr>
          <p:txBody>
            <a:bodyPr wrap="square" lIns="0" tIns="0" rIns="0" bIns="0" rtlCol="0"/>
            <a:lstStyle/>
            <a:p>
              <a:endParaRPr/>
            </a:p>
          </p:txBody>
        </p:sp>
      </p:grpSp>
      <p:sp>
        <p:nvSpPr>
          <p:cNvPr id="7" name="object 8">
            <a:extLst>
              <a:ext uri="{FF2B5EF4-FFF2-40B4-BE49-F238E27FC236}">
                <a16:creationId xmlns:a16="http://schemas.microsoft.com/office/drawing/2014/main" id="{4E18400D-411C-C25A-7653-7AEB2550E9BE}"/>
              </a:ext>
            </a:extLst>
          </p:cNvPr>
          <p:cNvSpPr/>
          <p:nvPr/>
        </p:nvSpPr>
        <p:spPr>
          <a:xfrm>
            <a:off x="10244249" y="6324669"/>
            <a:ext cx="1722120" cy="194945"/>
          </a:xfrm>
          <a:custGeom>
            <a:avLst/>
            <a:gdLst/>
            <a:ahLst/>
            <a:cxnLst/>
            <a:rect l="l" t="t" r="r" b="b"/>
            <a:pathLst>
              <a:path w="1722120" h="194945">
                <a:moveTo>
                  <a:pt x="35814" y="13309"/>
                </a:moveTo>
                <a:lnTo>
                  <a:pt x="0" y="13309"/>
                </a:lnTo>
                <a:lnTo>
                  <a:pt x="0" y="127406"/>
                </a:lnTo>
                <a:lnTo>
                  <a:pt x="4952" y="158142"/>
                </a:lnTo>
                <a:lnTo>
                  <a:pt x="19281" y="179116"/>
                </a:lnTo>
                <a:lnTo>
                  <a:pt x="42198" y="191119"/>
                </a:lnTo>
                <a:lnTo>
                  <a:pt x="72910" y="194944"/>
                </a:lnTo>
                <a:lnTo>
                  <a:pt x="103623" y="191119"/>
                </a:lnTo>
                <a:lnTo>
                  <a:pt x="126539" y="179116"/>
                </a:lnTo>
                <a:lnTo>
                  <a:pt x="134952" y="166801"/>
                </a:lnTo>
                <a:lnTo>
                  <a:pt x="72910" y="166801"/>
                </a:lnTo>
                <a:lnTo>
                  <a:pt x="55568" y="163208"/>
                </a:lnTo>
                <a:lnTo>
                  <a:pt x="44099" y="153020"/>
                </a:lnTo>
                <a:lnTo>
                  <a:pt x="37761" y="137124"/>
                </a:lnTo>
                <a:lnTo>
                  <a:pt x="35814" y="116408"/>
                </a:lnTo>
                <a:lnTo>
                  <a:pt x="35814" y="13309"/>
                </a:lnTo>
                <a:close/>
              </a:path>
              <a:path w="1722120" h="194945">
                <a:moveTo>
                  <a:pt x="145821" y="13309"/>
                </a:moveTo>
                <a:lnTo>
                  <a:pt x="110007" y="13309"/>
                </a:lnTo>
                <a:lnTo>
                  <a:pt x="110007" y="116408"/>
                </a:lnTo>
                <a:lnTo>
                  <a:pt x="108059" y="137124"/>
                </a:lnTo>
                <a:lnTo>
                  <a:pt x="101722" y="153020"/>
                </a:lnTo>
                <a:lnTo>
                  <a:pt x="90253" y="163208"/>
                </a:lnTo>
                <a:lnTo>
                  <a:pt x="72910" y="166801"/>
                </a:lnTo>
                <a:lnTo>
                  <a:pt x="134952" y="166801"/>
                </a:lnTo>
                <a:lnTo>
                  <a:pt x="140869" y="158142"/>
                </a:lnTo>
                <a:lnTo>
                  <a:pt x="145821" y="127406"/>
                </a:lnTo>
                <a:lnTo>
                  <a:pt x="145821" y="13309"/>
                </a:lnTo>
                <a:close/>
              </a:path>
              <a:path w="1722120" h="194945">
                <a:moveTo>
                  <a:pt x="213918" y="60121"/>
                </a:moveTo>
                <a:lnTo>
                  <a:pt x="181432" y="60121"/>
                </a:lnTo>
                <a:lnTo>
                  <a:pt x="181432" y="191871"/>
                </a:lnTo>
                <a:lnTo>
                  <a:pt x="215709" y="191871"/>
                </a:lnTo>
                <a:lnTo>
                  <a:pt x="215709" y="127406"/>
                </a:lnTo>
                <a:lnTo>
                  <a:pt x="216936" y="113444"/>
                </a:lnTo>
                <a:lnTo>
                  <a:pt x="221499" y="99196"/>
                </a:lnTo>
                <a:lnTo>
                  <a:pt x="230716" y="88115"/>
                </a:lnTo>
                <a:lnTo>
                  <a:pt x="245910" y="83654"/>
                </a:lnTo>
                <a:lnTo>
                  <a:pt x="297624" y="83654"/>
                </a:lnTo>
                <a:lnTo>
                  <a:pt x="294850" y="78028"/>
                </a:lnTo>
                <a:lnTo>
                  <a:pt x="213918" y="78028"/>
                </a:lnTo>
                <a:lnTo>
                  <a:pt x="213918" y="60121"/>
                </a:lnTo>
                <a:close/>
              </a:path>
              <a:path w="1722120" h="194945">
                <a:moveTo>
                  <a:pt x="297624" y="83654"/>
                </a:moveTo>
                <a:lnTo>
                  <a:pt x="245910" y="83654"/>
                </a:lnTo>
                <a:lnTo>
                  <a:pt x="258666" y="87305"/>
                </a:lnTo>
                <a:lnTo>
                  <a:pt x="265283" y="96546"/>
                </a:lnTo>
                <a:lnTo>
                  <a:pt x="267777" y="108809"/>
                </a:lnTo>
                <a:lnTo>
                  <a:pt x="268160" y="121526"/>
                </a:lnTo>
                <a:lnTo>
                  <a:pt x="268160" y="191871"/>
                </a:lnTo>
                <a:lnTo>
                  <a:pt x="302437" y="191871"/>
                </a:lnTo>
                <a:lnTo>
                  <a:pt x="302437" y="108724"/>
                </a:lnTo>
                <a:lnTo>
                  <a:pt x="299823" y="88115"/>
                </a:lnTo>
                <a:lnTo>
                  <a:pt x="297624" y="83654"/>
                </a:lnTo>
                <a:close/>
              </a:path>
              <a:path w="1722120" h="194945">
                <a:moveTo>
                  <a:pt x="257670" y="57048"/>
                </a:moveTo>
                <a:lnTo>
                  <a:pt x="244871" y="58204"/>
                </a:lnTo>
                <a:lnTo>
                  <a:pt x="233368" y="61880"/>
                </a:lnTo>
                <a:lnTo>
                  <a:pt x="223208" y="68385"/>
                </a:lnTo>
                <a:lnTo>
                  <a:pt x="214439" y="78028"/>
                </a:lnTo>
                <a:lnTo>
                  <a:pt x="294850" y="78028"/>
                </a:lnTo>
                <a:lnTo>
                  <a:pt x="291760" y="71761"/>
                </a:lnTo>
                <a:lnTo>
                  <a:pt x="277834" y="60950"/>
                </a:lnTo>
                <a:lnTo>
                  <a:pt x="257670" y="57048"/>
                </a:lnTo>
                <a:close/>
              </a:path>
              <a:path w="1722120" h="194945">
                <a:moveTo>
                  <a:pt x="370179" y="60121"/>
                </a:moveTo>
                <a:lnTo>
                  <a:pt x="335902" y="60121"/>
                </a:lnTo>
                <a:lnTo>
                  <a:pt x="335902" y="191871"/>
                </a:lnTo>
                <a:lnTo>
                  <a:pt x="370179" y="191871"/>
                </a:lnTo>
                <a:lnTo>
                  <a:pt x="370179" y="60121"/>
                </a:lnTo>
                <a:close/>
              </a:path>
              <a:path w="1722120" h="194945">
                <a:moveTo>
                  <a:pt x="370179" y="3314"/>
                </a:moveTo>
                <a:lnTo>
                  <a:pt x="335902" y="3314"/>
                </a:lnTo>
                <a:lnTo>
                  <a:pt x="335902" y="36067"/>
                </a:lnTo>
                <a:lnTo>
                  <a:pt x="370179" y="36067"/>
                </a:lnTo>
                <a:lnTo>
                  <a:pt x="370179" y="3314"/>
                </a:lnTo>
                <a:close/>
              </a:path>
              <a:path w="1722120" h="194945">
                <a:moveTo>
                  <a:pt x="455815" y="13309"/>
                </a:moveTo>
                <a:lnTo>
                  <a:pt x="406946" y="13309"/>
                </a:lnTo>
                <a:lnTo>
                  <a:pt x="406946" y="191871"/>
                </a:lnTo>
                <a:lnTo>
                  <a:pt x="455815" y="191871"/>
                </a:lnTo>
                <a:lnTo>
                  <a:pt x="495022" y="187886"/>
                </a:lnTo>
                <a:lnTo>
                  <a:pt x="527896" y="173805"/>
                </a:lnTo>
                <a:lnTo>
                  <a:pt x="536210" y="163741"/>
                </a:lnTo>
                <a:lnTo>
                  <a:pt x="442772" y="163741"/>
                </a:lnTo>
                <a:lnTo>
                  <a:pt x="442772" y="41452"/>
                </a:lnTo>
                <a:lnTo>
                  <a:pt x="536220" y="41452"/>
                </a:lnTo>
                <a:lnTo>
                  <a:pt x="527896" y="31375"/>
                </a:lnTo>
                <a:lnTo>
                  <a:pt x="495022" y="17294"/>
                </a:lnTo>
                <a:lnTo>
                  <a:pt x="455815" y="13309"/>
                </a:lnTo>
                <a:close/>
              </a:path>
              <a:path w="1722120" h="194945">
                <a:moveTo>
                  <a:pt x="536220" y="41452"/>
                </a:moveTo>
                <a:lnTo>
                  <a:pt x="462724" y="41452"/>
                </a:lnTo>
                <a:lnTo>
                  <a:pt x="484546" y="45537"/>
                </a:lnTo>
                <a:lnTo>
                  <a:pt x="503369" y="57438"/>
                </a:lnTo>
                <a:lnTo>
                  <a:pt x="516579" y="76632"/>
                </a:lnTo>
                <a:lnTo>
                  <a:pt x="521563" y="102590"/>
                </a:lnTo>
                <a:lnTo>
                  <a:pt x="516579" y="128550"/>
                </a:lnTo>
                <a:lnTo>
                  <a:pt x="503369" y="147748"/>
                </a:lnTo>
                <a:lnTo>
                  <a:pt x="484546" y="159654"/>
                </a:lnTo>
                <a:lnTo>
                  <a:pt x="462724" y="163741"/>
                </a:lnTo>
                <a:lnTo>
                  <a:pt x="536210" y="163741"/>
                </a:lnTo>
                <a:lnTo>
                  <a:pt x="550504" y="146437"/>
                </a:lnTo>
                <a:lnTo>
                  <a:pt x="558914" y="102590"/>
                </a:lnTo>
                <a:lnTo>
                  <a:pt x="550504" y="58743"/>
                </a:lnTo>
                <a:lnTo>
                  <a:pt x="536220" y="41452"/>
                </a:lnTo>
                <a:close/>
              </a:path>
              <a:path w="1722120" h="194945">
                <a:moveTo>
                  <a:pt x="623481" y="60121"/>
                </a:moveTo>
                <a:lnTo>
                  <a:pt x="589203" y="60121"/>
                </a:lnTo>
                <a:lnTo>
                  <a:pt x="589203" y="191871"/>
                </a:lnTo>
                <a:lnTo>
                  <a:pt x="623481" y="191871"/>
                </a:lnTo>
                <a:lnTo>
                  <a:pt x="623481" y="60121"/>
                </a:lnTo>
                <a:close/>
              </a:path>
              <a:path w="1722120" h="194945">
                <a:moveTo>
                  <a:pt x="623481" y="3314"/>
                </a:moveTo>
                <a:lnTo>
                  <a:pt x="589203" y="3314"/>
                </a:lnTo>
                <a:lnTo>
                  <a:pt x="589203" y="36067"/>
                </a:lnTo>
                <a:lnTo>
                  <a:pt x="623481" y="36067"/>
                </a:lnTo>
                <a:lnTo>
                  <a:pt x="623481" y="3314"/>
                </a:lnTo>
                <a:close/>
              </a:path>
              <a:path w="1722120" h="194945">
                <a:moveTo>
                  <a:pt x="654088" y="161175"/>
                </a:moveTo>
                <a:lnTo>
                  <a:pt x="681109" y="194533"/>
                </a:lnTo>
                <a:lnTo>
                  <a:pt x="690930" y="194944"/>
                </a:lnTo>
                <a:lnTo>
                  <a:pt x="711325" y="192546"/>
                </a:lnTo>
                <a:lnTo>
                  <a:pt x="729013" y="184967"/>
                </a:lnTo>
                <a:lnTo>
                  <a:pt x="741474" y="171633"/>
                </a:lnTo>
                <a:lnTo>
                  <a:pt x="741896" y="169875"/>
                </a:lnTo>
                <a:lnTo>
                  <a:pt x="687857" y="169875"/>
                </a:lnTo>
                <a:lnTo>
                  <a:pt x="679125" y="169271"/>
                </a:lnTo>
                <a:lnTo>
                  <a:pt x="670586" y="167539"/>
                </a:lnTo>
                <a:lnTo>
                  <a:pt x="662241" y="164801"/>
                </a:lnTo>
                <a:lnTo>
                  <a:pt x="654088" y="161175"/>
                </a:lnTo>
                <a:close/>
              </a:path>
              <a:path w="1722120" h="194945">
                <a:moveTo>
                  <a:pt x="702437" y="57048"/>
                </a:moveTo>
                <a:lnTo>
                  <a:pt x="683030" y="59450"/>
                </a:lnTo>
                <a:lnTo>
                  <a:pt x="666526" y="66865"/>
                </a:lnTo>
                <a:lnTo>
                  <a:pt x="655057" y="79604"/>
                </a:lnTo>
                <a:lnTo>
                  <a:pt x="650760" y="97980"/>
                </a:lnTo>
                <a:lnTo>
                  <a:pt x="660075" y="123137"/>
                </a:lnTo>
                <a:lnTo>
                  <a:pt x="680567" y="134023"/>
                </a:lnTo>
                <a:lnTo>
                  <a:pt x="701059" y="140832"/>
                </a:lnTo>
                <a:lnTo>
                  <a:pt x="710374" y="153758"/>
                </a:lnTo>
                <a:lnTo>
                  <a:pt x="708079" y="161672"/>
                </a:lnTo>
                <a:lnTo>
                  <a:pt x="702378" y="166612"/>
                </a:lnTo>
                <a:lnTo>
                  <a:pt x="695045" y="169155"/>
                </a:lnTo>
                <a:lnTo>
                  <a:pt x="687857" y="169875"/>
                </a:lnTo>
                <a:lnTo>
                  <a:pt x="741896" y="169875"/>
                </a:lnTo>
                <a:lnTo>
                  <a:pt x="746188" y="151968"/>
                </a:lnTo>
                <a:lnTo>
                  <a:pt x="736873" y="126207"/>
                </a:lnTo>
                <a:lnTo>
                  <a:pt x="716381" y="114357"/>
                </a:lnTo>
                <a:lnTo>
                  <a:pt x="695889" y="107498"/>
                </a:lnTo>
                <a:lnTo>
                  <a:pt x="686574" y="96710"/>
                </a:lnTo>
                <a:lnTo>
                  <a:pt x="686574" y="85445"/>
                </a:lnTo>
                <a:lnTo>
                  <a:pt x="697572" y="82118"/>
                </a:lnTo>
                <a:lnTo>
                  <a:pt x="737990" y="82118"/>
                </a:lnTo>
                <a:lnTo>
                  <a:pt x="739787" y="61912"/>
                </a:lnTo>
                <a:lnTo>
                  <a:pt x="731685" y="60182"/>
                </a:lnTo>
                <a:lnTo>
                  <a:pt x="723126" y="58618"/>
                </a:lnTo>
                <a:lnTo>
                  <a:pt x="713561" y="57485"/>
                </a:lnTo>
                <a:lnTo>
                  <a:pt x="702437" y="57048"/>
                </a:lnTo>
                <a:close/>
              </a:path>
              <a:path w="1722120" h="194945">
                <a:moveTo>
                  <a:pt x="737990" y="82118"/>
                </a:moveTo>
                <a:lnTo>
                  <a:pt x="706793" y="82118"/>
                </a:lnTo>
                <a:lnTo>
                  <a:pt x="715402" y="82495"/>
                </a:lnTo>
                <a:lnTo>
                  <a:pt x="722907" y="83594"/>
                </a:lnTo>
                <a:lnTo>
                  <a:pt x="730029" y="85365"/>
                </a:lnTo>
                <a:lnTo>
                  <a:pt x="737489" y="87756"/>
                </a:lnTo>
                <a:lnTo>
                  <a:pt x="737990" y="82118"/>
                </a:lnTo>
                <a:close/>
              </a:path>
              <a:path w="1722120" h="194945">
                <a:moveTo>
                  <a:pt x="817003" y="85191"/>
                </a:moveTo>
                <a:lnTo>
                  <a:pt x="782713" y="85191"/>
                </a:lnTo>
                <a:lnTo>
                  <a:pt x="782713" y="152222"/>
                </a:lnTo>
                <a:lnTo>
                  <a:pt x="785453" y="169907"/>
                </a:lnTo>
                <a:lnTo>
                  <a:pt x="793494" y="183370"/>
                </a:lnTo>
                <a:lnTo>
                  <a:pt x="806572" y="191939"/>
                </a:lnTo>
                <a:lnTo>
                  <a:pt x="824420" y="194944"/>
                </a:lnTo>
                <a:lnTo>
                  <a:pt x="831688" y="194754"/>
                </a:lnTo>
                <a:lnTo>
                  <a:pt x="838234" y="194179"/>
                </a:lnTo>
                <a:lnTo>
                  <a:pt x="844205" y="193219"/>
                </a:lnTo>
                <a:lnTo>
                  <a:pt x="849744" y="191871"/>
                </a:lnTo>
                <a:lnTo>
                  <a:pt x="848862" y="168338"/>
                </a:lnTo>
                <a:lnTo>
                  <a:pt x="833119" y="168338"/>
                </a:lnTo>
                <a:lnTo>
                  <a:pt x="825099" y="166523"/>
                </a:lnTo>
                <a:lnTo>
                  <a:pt x="820170" y="161686"/>
                </a:lnTo>
                <a:lnTo>
                  <a:pt x="817687" y="154740"/>
                </a:lnTo>
                <a:lnTo>
                  <a:pt x="817003" y="146596"/>
                </a:lnTo>
                <a:lnTo>
                  <a:pt x="817003" y="85191"/>
                </a:lnTo>
                <a:close/>
              </a:path>
              <a:path w="1722120" h="194945">
                <a:moveTo>
                  <a:pt x="848728" y="164757"/>
                </a:moveTo>
                <a:lnTo>
                  <a:pt x="845146" y="167055"/>
                </a:lnTo>
                <a:lnTo>
                  <a:pt x="839254" y="168338"/>
                </a:lnTo>
                <a:lnTo>
                  <a:pt x="848862" y="168338"/>
                </a:lnTo>
                <a:lnTo>
                  <a:pt x="848728" y="164757"/>
                </a:lnTo>
                <a:close/>
              </a:path>
              <a:path w="1722120" h="194945">
                <a:moveTo>
                  <a:pt x="847445" y="60121"/>
                </a:moveTo>
                <a:lnTo>
                  <a:pt x="757389" y="60121"/>
                </a:lnTo>
                <a:lnTo>
                  <a:pt x="757389" y="85191"/>
                </a:lnTo>
                <a:lnTo>
                  <a:pt x="847445" y="85191"/>
                </a:lnTo>
                <a:lnTo>
                  <a:pt x="847445" y="60121"/>
                </a:lnTo>
                <a:close/>
              </a:path>
              <a:path w="1722120" h="194945">
                <a:moveTo>
                  <a:pt x="817003" y="22771"/>
                </a:moveTo>
                <a:lnTo>
                  <a:pt x="782713" y="33769"/>
                </a:lnTo>
                <a:lnTo>
                  <a:pt x="782713" y="60121"/>
                </a:lnTo>
                <a:lnTo>
                  <a:pt x="817003" y="60121"/>
                </a:lnTo>
                <a:lnTo>
                  <a:pt x="817003" y="22771"/>
                </a:lnTo>
                <a:close/>
              </a:path>
              <a:path w="1722120" h="194945">
                <a:moveTo>
                  <a:pt x="974259" y="82118"/>
                </a:moveTo>
                <a:lnTo>
                  <a:pt x="919746" y="82118"/>
                </a:lnTo>
                <a:lnTo>
                  <a:pt x="932906" y="83569"/>
                </a:lnTo>
                <a:lnTo>
                  <a:pt x="942157" y="88353"/>
                </a:lnTo>
                <a:lnTo>
                  <a:pt x="947619" y="97120"/>
                </a:lnTo>
                <a:lnTo>
                  <a:pt x="949413" y="110515"/>
                </a:lnTo>
                <a:lnTo>
                  <a:pt x="930490" y="110515"/>
                </a:lnTo>
                <a:lnTo>
                  <a:pt x="919365" y="110815"/>
                </a:lnTo>
                <a:lnTo>
                  <a:pt x="877205" y="124004"/>
                </a:lnTo>
                <a:lnTo>
                  <a:pt x="863714" y="155803"/>
                </a:lnTo>
                <a:lnTo>
                  <a:pt x="867636" y="172495"/>
                </a:lnTo>
                <a:lnTo>
                  <a:pt x="878009" y="184775"/>
                </a:lnTo>
                <a:lnTo>
                  <a:pt x="892748" y="192354"/>
                </a:lnTo>
                <a:lnTo>
                  <a:pt x="909764" y="194944"/>
                </a:lnTo>
                <a:lnTo>
                  <a:pt x="921590" y="193439"/>
                </a:lnTo>
                <a:lnTo>
                  <a:pt x="932984" y="189031"/>
                </a:lnTo>
                <a:lnTo>
                  <a:pt x="942938" y="181888"/>
                </a:lnTo>
                <a:lnTo>
                  <a:pt x="950442" y="172173"/>
                </a:lnTo>
                <a:lnTo>
                  <a:pt x="981488" y="172173"/>
                </a:lnTo>
                <a:lnTo>
                  <a:pt x="981381" y="169875"/>
                </a:lnTo>
                <a:lnTo>
                  <a:pt x="918210" y="169875"/>
                </a:lnTo>
                <a:lnTo>
                  <a:pt x="909629" y="168939"/>
                </a:lnTo>
                <a:lnTo>
                  <a:pt x="902727" y="166036"/>
                </a:lnTo>
                <a:lnTo>
                  <a:pt x="898127" y="161024"/>
                </a:lnTo>
                <a:lnTo>
                  <a:pt x="896454" y="153758"/>
                </a:lnTo>
                <a:lnTo>
                  <a:pt x="900252" y="141671"/>
                </a:lnTo>
                <a:lnTo>
                  <a:pt x="909759" y="134791"/>
                </a:lnTo>
                <a:lnTo>
                  <a:pt x="922145" y="131702"/>
                </a:lnTo>
                <a:lnTo>
                  <a:pt x="934580" y="130987"/>
                </a:lnTo>
                <a:lnTo>
                  <a:pt x="980637" y="130987"/>
                </a:lnTo>
                <a:lnTo>
                  <a:pt x="980551" y="111956"/>
                </a:lnTo>
                <a:lnTo>
                  <a:pt x="977405" y="87491"/>
                </a:lnTo>
                <a:lnTo>
                  <a:pt x="974259" y="82118"/>
                </a:lnTo>
                <a:close/>
              </a:path>
              <a:path w="1722120" h="194945">
                <a:moveTo>
                  <a:pt x="981488" y="172173"/>
                </a:moveTo>
                <a:lnTo>
                  <a:pt x="950950" y="172173"/>
                </a:lnTo>
                <a:lnTo>
                  <a:pt x="951204" y="176275"/>
                </a:lnTo>
                <a:lnTo>
                  <a:pt x="951204" y="184975"/>
                </a:lnTo>
                <a:lnTo>
                  <a:pt x="952487" y="191871"/>
                </a:lnTo>
                <a:lnTo>
                  <a:pt x="982675" y="191871"/>
                </a:lnTo>
                <a:lnTo>
                  <a:pt x="982149" y="184364"/>
                </a:lnTo>
                <a:lnTo>
                  <a:pt x="981679" y="176275"/>
                </a:lnTo>
                <a:lnTo>
                  <a:pt x="981488" y="172173"/>
                </a:lnTo>
                <a:close/>
              </a:path>
              <a:path w="1722120" h="194945">
                <a:moveTo>
                  <a:pt x="980637" y="130987"/>
                </a:moveTo>
                <a:lnTo>
                  <a:pt x="949413" y="130987"/>
                </a:lnTo>
                <a:lnTo>
                  <a:pt x="949085" y="138499"/>
                </a:lnTo>
                <a:lnTo>
                  <a:pt x="947942" y="145602"/>
                </a:lnTo>
                <a:lnTo>
                  <a:pt x="918210" y="169875"/>
                </a:lnTo>
                <a:lnTo>
                  <a:pt x="981381" y="169875"/>
                </a:lnTo>
                <a:lnTo>
                  <a:pt x="981138" y="162458"/>
                </a:lnTo>
                <a:lnTo>
                  <a:pt x="980891" y="152176"/>
                </a:lnTo>
                <a:lnTo>
                  <a:pt x="980766" y="145602"/>
                </a:lnTo>
                <a:lnTo>
                  <a:pt x="980637" y="130987"/>
                </a:lnTo>
                <a:close/>
              </a:path>
              <a:path w="1722120" h="194945">
                <a:moveTo>
                  <a:pt x="923836" y="57048"/>
                </a:moveTo>
                <a:lnTo>
                  <a:pt x="912401" y="57743"/>
                </a:lnTo>
                <a:lnTo>
                  <a:pt x="900461" y="59734"/>
                </a:lnTo>
                <a:lnTo>
                  <a:pt x="888760" y="62877"/>
                </a:lnTo>
                <a:lnTo>
                  <a:pt x="878039" y="67030"/>
                </a:lnTo>
                <a:lnTo>
                  <a:pt x="879068" y="96456"/>
                </a:lnTo>
                <a:lnTo>
                  <a:pt x="888226" y="90546"/>
                </a:lnTo>
                <a:lnTo>
                  <a:pt x="898250" y="86025"/>
                </a:lnTo>
                <a:lnTo>
                  <a:pt x="908852" y="83135"/>
                </a:lnTo>
                <a:lnTo>
                  <a:pt x="919746" y="82118"/>
                </a:lnTo>
                <a:lnTo>
                  <a:pt x="974259" y="82118"/>
                </a:lnTo>
                <a:lnTo>
                  <a:pt x="967297" y="70227"/>
                </a:lnTo>
                <a:lnTo>
                  <a:pt x="949656" y="60255"/>
                </a:lnTo>
                <a:lnTo>
                  <a:pt x="923836" y="57048"/>
                </a:lnTo>
                <a:close/>
              </a:path>
              <a:path w="1722120" h="194945">
                <a:moveTo>
                  <a:pt x="1045400" y="60121"/>
                </a:moveTo>
                <a:lnTo>
                  <a:pt x="1012913" y="60121"/>
                </a:lnTo>
                <a:lnTo>
                  <a:pt x="1012913" y="191871"/>
                </a:lnTo>
                <a:lnTo>
                  <a:pt x="1047191" y="191871"/>
                </a:lnTo>
                <a:lnTo>
                  <a:pt x="1047191" y="127406"/>
                </a:lnTo>
                <a:lnTo>
                  <a:pt x="1048418" y="113444"/>
                </a:lnTo>
                <a:lnTo>
                  <a:pt x="1052979" y="99196"/>
                </a:lnTo>
                <a:lnTo>
                  <a:pt x="1062193" y="88115"/>
                </a:lnTo>
                <a:lnTo>
                  <a:pt x="1077379" y="83654"/>
                </a:lnTo>
                <a:lnTo>
                  <a:pt x="1129105" y="83654"/>
                </a:lnTo>
                <a:lnTo>
                  <a:pt x="1126332" y="78028"/>
                </a:lnTo>
                <a:lnTo>
                  <a:pt x="1045400" y="78028"/>
                </a:lnTo>
                <a:lnTo>
                  <a:pt x="1045400" y="60121"/>
                </a:lnTo>
                <a:close/>
              </a:path>
              <a:path w="1722120" h="194945">
                <a:moveTo>
                  <a:pt x="1129105" y="83654"/>
                </a:moveTo>
                <a:lnTo>
                  <a:pt x="1077379" y="83654"/>
                </a:lnTo>
                <a:lnTo>
                  <a:pt x="1090137" y="87305"/>
                </a:lnTo>
                <a:lnTo>
                  <a:pt x="1096759" y="96546"/>
                </a:lnTo>
                <a:lnTo>
                  <a:pt x="1099256" y="108809"/>
                </a:lnTo>
                <a:lnTo>
                  <a:pt x="1099642" y="121526"/>
                </a:lnTo>
                <a:lnTo>
                  <a:pt x="1099642" y="191871"/>
                </a:lnTo>
                <a:lnTo>
                  <a:pt x="1133919" y="191871"/>
                </a:lnTo>
                <a:lnTo>
                  <a:pt x="1133919" y="108724"/>
                </a:lnTo>
                <a:lnTo>
                  <a:pt x="1131305" y="88115"/>
                </a:lnTo>
                <a:lnTo>
                  <a:pt x="1129105" y="83654"/>
                </a:lnTo>
                <a:close/>
              </a:path>
              <a:path w="1722120" h="194945">
                <a:moveTo>
                  <a:pt x="1089152" y="57048"/>
                </a:moveTo>
                <a:lnTo>
                  <a:pt x="1076351" y="58204"/>
                </a:lnTo>
                <a:lnTo>
                  <a:pt x="1064844" y="61880"/>
                </a:lnTo>
                <a:lnTo>
                  <a:pt x="1054679" y="68385"/>
                </a:lnTo>
                <a:lnTo>
                  <a:pt x="1045908" y="78028"/>
                </a:lnTo>
                <a:lnTo>
                  <a:pt x="1126332" y="78028"/>
                </a:lnTo>
                <a:lnTo>
                  <a:pt x="1123241" y="71761"/>
                </a:lnTo>
                <a:lnTo>
                  <a:pt x="1109316" y="60950"/>
                </a:lnTo>
                <a:lnTo>
                  <a:pt x="1089152" y="57048"/>
                </a:lnTo>
                <a:close/>
              </a:path>
              <a:path w="1722120" h="194945">
                <a:moveTo>
                  <a:pt x="1223010" y="57048"/>
                </a:moveTo>
                <a:lnTo>
                  <a:pt x="1195673" y="62360"/>
                </a:lnTo>
                <a:lnTo>
                  <a:pt x="1175702" y="76908"/>
                </a:lnTo>
                <a:lnTo>
                  <a:pt x="1163456" y="98603"/>
                </a:lnTo>
                <a:lnTo>
                  <a:pt x="1159294" y="125361"/>
                </a:lnTo>
                <a:lnTo>
                  <a:pt x="1163368" y="153180"/>
                </a:lnTo>
                <a:lnTo>
                  <a:pt x="1175575" y="175217"/>
                </a:lnTo>
                <a:lnTo>
                  <a:pt x="1195887" y="189721"/>
                </a:lnTo>
                <a:lnTo>
                  <a:pt x="1224280" y="194944"/>
                </a:lnTo>
                <a:lnTo>
                  <a:pt x="1234170" y="194696"/>
                </a:lnTo>
                <a:lnTo>
                  <a:pt x="1242958" y="193921"/>
                </a:lnTo>
                <a:lnTo>
                  <a:pt x="1250979" y="192571"/>
                </a:lnTo>
                <a:lnTo>
                  <a:pt x="1258570" y="190601"/>
                </a:lnTo>
                <a:lnTo>
                  <a:pt x="1257365" y="168338"/>
                </a:lnTo>
                <a:lnTo>
                  <a:pt x="1230680" y="168338"/>
                </a:lnTo>
                <a:lnTo>
                  <a:pt x="1214976" y="165041"/>
                </a:lnTo>
                <a:lnTo>
                  <a:pt x="1203880" y="155965"/>
                </a:lnTo>
                <a:lnTo>
                  <a:pt x="1197294" y="142331"/>
                </a:lnTo>
                <a:lnTo>
                  <a:pt x="1195120" y="125361"/>
                </a:lnTo>
                <a:lnTo>
                  <a:pt x="1197570" y="108375"/>
                </a:lnTo>
                <a:lnTo>
                  <a:pt x="1204552" y="95202"/>
                </a:lnTo>
                <a:lnTo>
                  <a:pt x="1215517" y="86681"/>
                </a:lnTo>
                <a:lnTo>
                  <a:pt x="1229918" y="83654"/>
                </a:lnTo>
                <a:lnTo>
                  <a:pt x="1253746" y="83654"/>
                </a:lnTo>
                <a:lnTo>
                  <a:pt x="1256258" y="61404"/>
                </a:lnTo>
                <a:lnTo>
                  <a:pt x="1249013" y="59534"/>
                </a:lnTo>
                <a:lnTo>
                  <a:pt x="1241263" y="58169"/>
                </a:lnTo>
                <a:lnTo>
                  <a:pt x="1232698" y="57332"/>
                </a:lnTo>
                <a:lnTo>
                  <a:pt x="1223010" y="57048"/>
                </a:lnTo>
                <a:close/>
              </a:path>
              <a:path w="1722120" h="194945">
                <a:moveTo>
                  <a:pt x="1257033" y="162204"/>
                </a:moveTo>
                <a:lnTo>
                  <a:pt x="1251795" y="164239"/>
                </a:lnTo>
                <a:lnTo>
                  <a:pt x="1245290" y="166228"/>
                </a:lnTo>
                <a:lnTo>
                  <a:pt x="1238068" y="167739"/>
                </a:lnTo>
                <a:lnTo>
                  <a:pt x="1230680" y="168338"/>
                </a:lnTo>
                <a:lnTo>
                  <a:pt x="1257365" y="168338"/>
                </a:lnTo>
                <a:lnTo>
                  <a:pt x="1257033" y="162204"/>
                </a:lnTo>
                <a:close/>
              </a:path>
              <a:path w="1722120" h="194945">
                <a:moveTo>
                  <a:pt x="1253746" y="83654"/>
                </a:moveTo>
                <a:lnTo>
                  <a:pt x="1240396" y="83654"/>
                </a:lnTo>
                <a:lnTo>
                  <a:pt x="1247051" y="85699"/>
                </a:lnTo>
                <a:lnTo>
                  <a:pt x="1253197" y="88518"/>
                </a:lnTo>
                <a:lnTo>
                  <a:pt x="1253746" y="83654"/>
                </a:lnTo>
                <a:close/>
              </a:path>
              <a:path w="1722120" h="194945">
                <a:moveTo>
                  <a:pt x="1331709" y="57048"/>
                </a:moveTo>
                <a:lnTo>
                  <a:pt x="1304886" y="62561"/>
                </a:lnTo>
                <a:lnTo>
                  <a:pt x="1285784" y="77549"/>
                </a:lnTo>
                <a:lnTo>
                  <a:pt x="1274357" y="99685"/>
                </a:lnTo>
                <a:lnTo>
                  <a:pt x="1270558" y="126644"/>
                </a:lnTo>
                <a:lnTo>
                  <a:pt x="1275197" y="155554"/>
                </a:lnTo>
                <a:lnTo>
                  <a:pt x="1288662" y="177006"/>
                </a:lnTo>
                <a:lnTo>
                  <a:pt x="1310281" y="190352"/>
                </a:lnTo>
                <a:lnTo>
                  <a:pt x="1339380" y="194944"/>
                </a:lnTo>
                <a:lnTo>
                  <a:pt x="1352467" y="194277"/>
                </a:lnTo>
                <a:lnTo>
                  <a:pt x="1364234" y="192290"/>
                </a:lnTo>
                <a:lnTo>
                  <a:pt x="1374895" y="189008"/>
                </a:lnTo>
                <a:lnTo>
                  <a:pt x="1384668" y="184454"/>
                </a:lnTo>
                <a:lnTo>
                  <a:pt x="1384668" y="169875"/>
                </a:lnTo>
                <a:lnTo>
                  <a:pt x="1340916" y="169875"/>
                </a:lnTo>
                <a:lnTo>
                  <a:pt x="1326298" y="167664"/>
                </a:lnTo>
                <a:lnTo>
                  <a:pt x="1314727" y="161207"/>
                </a:lnTo>
                <a:lnTo>
                  <a:pt x="1306850" y="150769"/>
                </a:lnTo>
                <a:lnTo>
                  <a:pt x="1303312" y="136613"/>
                </a:lnTo>
                <a:lnTo>
                  <a:pt x="1394383" y="136613"/>
                </a:lnTo>
                <a:lnTo>
                  <a:pt x="1392226" y="113080"/>
                </a:lnTo>
                <a:lnTo>
                  <a:pt x="1303312" y="113080"/>
                </a:lnTo>
                <a:lnTo>
                  <a:pt x="1306018" y="100795"/>
                </a:lnTo>
                <a:lnTo>
                  <a:pt x="1311913" y="90979"/>
                </a:lnTo>
                <a:lnTo>
                  <a:pt x="1321117" y="84473"/>
                </a:lnTo>
                <a:lnTo>
                  <a:pt x="1333754" y="82118"/>
                </a:lnTo>
                <a:lnTo>
                  <a:pt x="1382396" y="82118"/>
                </a:lnTo>
                <a:lnTo>
                  <a:pt x="1381372" y="79562"/>
                </a:lnTo>
                <a:lnTo>
                  <a:pt x="1362119" y="63004"/>
                </a:lnTo>
                <a:lnTo>
                  <a:pt x="1331709" y="57048"/>
                </a:lnTo>
                <a:close/>
              </a:path>
              <a:path w="1722120" h="194945">
                <a:moveTo>
                  <a:pt x="1384668" y="156578"/>
                </a:moveTo>
                <a:lnTo>
                  <a:pt x="1374771" y="161677"/>
                </a:lnTo>
                <a:lnTo>
                  <a:pt x="1364230" y="165912"/>
                </a:lnTo>
                <a:lnTo>
                  <a:pt x="1352971" y="168804"/>
                </a:lnTo>
                <a:lnTo>
                  <a:pt x="1340916" y="169875"/>
                </a:lnTo>
                <a:lnTo>
                  <a:pt x="1384668" y="169875"/>
                </a:lnTo>
                <a:lnTo>
                  <a:pt x="1384668" y="156578"/>
                </a:lnTo>
                <a:close/>
              </a:path>
              <a:path w="1722120" h="194945">
                <a:moveTo>
                  <a:pt x="1382396" y="82118"/>
                </a:moveTo>
                <a:lnTo>
                  <a:pt x="1333754" y="82118"/>
                </a:lnTo>
                <a:lnTo>
                  <a:pt x="1346062" y="84618"/>
                </a:lnTo>
                <a:lnTo>
                  <a:pt x="1354508" y="91365"/>
                </a:lnTo>
                <a:lnTo>
                  <a:pt x="1359550" y="101229"/>
                </a:lnTo>
                <a:lnTo>
                  <a:pt x="1361643" y="113080"/>
                </a:lnTo>
                <a:lnTo>
                  <a:pt x="1392226" y="113080"/>
                </a:lnTo>
                <a:lnTo>
                  <a:pt x="1391463" y="104754"/>
                </a:lnTo>
                <a:lnTo>
                  <a:pt x="1382396" y="82118"/>
                </a:lnTo>
                <a:close/>
              </a:path>
              <a:path w="1722120" h="194945">
                <a:moveTo>
                  <a:pt x="1455280" y="156057"/>
                </a:moveTo>
                <a:lnTo>
                  <a:pt x="1419466" y="156057"/>
                </a:lnTo>
                <a:lnTo>
                  <a:pt x="1419466" y="191871"/>
                </a:lnTo>
                <a:lnTo>
                  <a:pt x="1455280" y="191871"/>
                </a:lnTo>
                <a:lnTo>
                  <a:pt x="1455280" y="156057"/>
                </a:lnTo>
                <a:close/>
              </a:path>
              <a:path w="1722120" h="194945">
                <a:moveTo>
                  <a:pt x="1543253" y="57048"/>
                </a:moveTo>
                <a:lnTo>
                  <a:pt x="1515924" y="62360"/>
                </a:lnTo>
                <a:lnTo>
                  <a:pt x="1495956" y="76908"/>
                </a:lnTo>
                <a:lnTo>
                  <a:pt x="1483711" y="98603"/>
                </a:lnTo>
                <a:lnTo>
                  <a:pt x="1479550" y="125361"/>
                </a:lnTo>
                <a:lnTo>
                  <a:pt x="1483624" y="153180"/>
                </a:lnTo>
                <a:lnTo>
                  <a:pt x="1495831" y="175217"/>
                </a:lnTo>
                <a:lnTo>
                  <a:pt x="1516143" y="189721"/>
                </a:lnTo>
                <a:lnTo>
                  <a:pt x="1544535" y="194944"/>
                </a:lnTo>
                <a:lnTo>
                  <a:pt x="1554426" y="194696"/>
                </a:lnTo>
                <a:lnTo>
                  <a:pt x="1563212" y="193921"/>
                </a:lnTo>
                <a:lnTo>
                  <a:pt x="1571230" y="192571"/>
                </a:lnTo>
                <a:lnTo>
                  <a:pt x="1578813" y="190601"/>
                </a:lnTo>
                <a:lnTo>
                  <a:pt x="1577618" y="168338"/>
                </a:lnTo>
                <a:lnTo>
                  <a:pt x="1550936" y="168338"/>
                </a:lnTo>
                <a:lnTo>
                  <a:pt x="1535232" y="165041"/>
                </a:lnTo>
                <a:lnTo>
                  <a:pt x="1524136" y="155965"/>
                </a:lnTo>
                <a:lnTo>
                  <a:pt x="1517550" y="142331"/>
                </a:lnTo>
                <a:lnTo>
                  <a:pt x="1515376" y="125361"/>
                </a:lnTo>
                <a:lnTo>
                  <a:pt x="1517825" y="108375"/>
                </a:lnTo>
                <a:lnTo>
                  <a:pt x="1524806" y="95202"/>
                </a:lnTo>
                <a:lnTo>
                  <a:pt x="1535768" y="86681"/>
                </a:lnTo>
                <a:lnTo>
                  <a:pt x="1550162" y="83654"/>
                </a:lnTo>
                <a:lnTo>
                  <a:pt x="1574002" y="83654"/>
                </a:lnTo>
                <a:lnTo>
                  <a:pt x="1576514" y="61404"/>
                </a:lnTo>
                <a:lnTo>
                  <a:pt x="1569268" y="59534"/>
                </a:lnTo>
                <a:lnTo>
                  <a:pt x="1561517" y="58169"/>
                </a:lnTo>
                <a:lnTo>
                  <a:pt x="1552949" y="57332"/>
                </a:lnTo>
                <a:lnTo>
                  <a:pt x="1543253" y="57048"/>
                </a:lnTo>
                <a:close/>
              </a:path>
              <a:path w="1722120" h="194945">
                <a:moveTo>
                  <a:pt x="1577289" y="162204"/>
                </a:moveTo>
                <a:lnTo>
                  <a:pt x="1572051" y="164239"/>
                </a:lnTo>
                <a:lnTo>
                  <a:pt x="1565546" y="166228"/>
                </a:lnTo>
                <a:lnTo>
                  <a:pt x="1558324" y="167739"/>
                </a:lnTo>
                <a:lnTo>
                  <a:pt x="1550936" y="168338"/>
                </a:lnTo>
                <a:lnTo>
                  <a:pt x="1577618" y="168338"/>
                </a:lnTo>
                <a:lnTo>
                  <a:pt x="1577289" y="162204"/>
                </a:lnTo>
                <a:close/>
              </a:path>
              <a:path w="1722120" h="194945">
                <a:moveTo>
                  <a:pt x="1574002" y="83654"/>
                </a:moveTo>
                <a:lnTo>
                  <a:pt x="1560652" y="83654"/>
                </a:lnTo>
                <a:lnTo>
                  <a:pt x="1567307" y="85699"/>
                </a:lnTo>
                <a:lnTo>
                  <a:pt x="1573453" y="88518"/>
                </a:lnTo>
                <a:lnTo>
                  <a:pt x="1574002" y="83654"/>
                </a:lnTo>
                <a:close/>
              </a:path>
              <a:path w="1722120" h="194945">
                <a:moveTo>
                  <a:pt x="1635023" y="0"/>
                </a:moveTo>
                <a:lnTo>
                  <a:pt x="1600746" y="0"/>
                </a:lnTo>
                <a:lnTo>
                  <a:pt x="1600746" y="191871"/>
                </a:lnTo>
                <a:lnTo>
                  <a:pt x="1635023" y="191871"/>
                </a:lnTo>
                <a:lnTo>
                  <a:pt x="1635023" y="127406"/>
                </a:lnTo>
                <a:lnTo>
                  <a:pt x="1636250" y="113444"/>
                </a:lnTo>
                <a:lnTo>
                  <a:pt x="1640811" y="99196"/>
                </a:lnTo>
                <a:lnTo>
                  <a:pt x="1650025" y="88115"/>
                </a:lnTo>
                <a:lnTo>
                  <a:pt x="1665211" y="83654"/>
                </a:lnTo>
                <a:lnTo>
                  <a:pt x="1716935" y="83654"/>
                </a:lnTo>
                <a:lnTo>
                  <a:pt x="1714160" y="78028"/>
                </a:lnTo>
                <a:lnTo>
                  <a:pt x="1635023" y="78028"/>
                </a:lnTo>
                <a:lnTo>
                  <a:pt x="1635023" y="0"/>
                </a:lnTo>
                <a:close/>
              </a:path>
              <a:path w="1722120" h="194945">
                <a:moveTo>
                  <a:pt x="1716935" y="83654"/>
                </a:moveTo>
                <a:lnTo>
                  <a:pt x="1665211" y="83654"/>
                </a:lnTo>
                <a:lnTo>
                  <a:pt x="1677974" y="87305"/>
                </a:lnTo>
                <a:lnTo>
                  <a:pt x="1684596" y="96546"/>
                </a:lnTo>
                <a:lnTo>
                  <a:pt x="1687090" y="108809"/>
                </a:lnTo>
                <a:lnTo>
                  <a:pt x="1687474" y="121526"/>
                </a:lnTo>
                <a:lnTo>
                  <a:pt x="1687474" y="191871"/>
                </a:lnTo>
                <a:lnTo>
                  <a:pt x="1721751" y="191871"/>
                </a:lnTo>
                <a:lnTo>
                  <a:pt x="1721751" y="108724"/>
                </a:lnTo>
                <a:lnTo>
                  <a:pt x="1719135" y="88115"/>
                </a:lnTo>
                <a:lnTo>
                  <a:pt x="1716935" y="83654"/>
                </a:lnTo>
                <a:close/>
              </a:path>
              <a:path w="1722120" h="194945">
                <a:moveTo>
                  <a:pt x="1676984" y="57048"/>
                </a:moveTo>
                <a:lnTo>
                  <a:pt x="1664176" y="58528"/>
                </a:lnTo>
                <a:lnTo>
                  <a:pt x="1652804" y="62742"/>
                </a:lnTo>
                <a:lnTo>
                  <a:pt x="1643160" y="69355"/>
                </a:lnTo>
                <a:lnTo>
                  <a:pt x="1635531" y="78028"/>
                </a:lnTo>
                <a:lnTo>
                  <a:pt x="1714160" y="78028"/>
                </a:lnTo>
                <a:lnTo>
                  <a:pt x="1711069" y="71761"/>
                </a:lnTo>
                <a:lnTo>
                  <a:pt x="1697143" y="60950"/>
                </a:lnTo>
                <a:lnTo>
                  <a:pt x="1676984" y="57048"/>
                </a:lnTo>
                <a:close/>
              </a:path>
            </a:pathLst>
          </a:custGeom>
          <a:solidFill>
            <a:srgbClr val="0070BA"/>
          </a:solidFill>
        </p:spPr>
        <p:txBody>
          <a:bodyPr wrap="square" lIns="0" tIns="0" rIns="0" bIns="0" rtlCol="0"/>
          <a:lstStyle/>
          <a:p>
            <a:endParaRPr/>
          </a:p>
        </p:txBody>
      </p:sp>
      <p:sp>
        <p:nvSpPr>
          <p:cNvPr id="8" name="object 9">
            <a:extLst>
              <a:ext uri="{FF2B5EF4-FFF2-40B4-BE49-F238E27FC236}">
                <a16:creationId xmlns:a16="http://schemas.microsoft.com/office/drawing/2014/main" id="{13566A63-8541-2C6C-4ACD-BE8CE555CCDE}"/>
              </a:ext>
            </a:extLst>
          </p:cNvPr>
          <p:cNvSpPr/>
          <p:nvPr/>
        </p:nvSpPr>
        <p:spPr>
          <a:xfrm>
            <a:off x="10244283" y="6044734"/>
            <a:ext cx="1232574" cy="277602"/>
          </a:xfrm>
          <a:custGeom>
            <a:avLst/>
            <a:gdLst/>
            <a:ahLst/>
            <a:cxnLst/>
            <a:rect l="l" t="t" r="r" b="b"/>
            <a:pathLst>
              <a:path w="1224279" h="194945">
                <a:moveTo>
                  <a:pt x="99263" y="13296"/>
                </a:moveTo>
                <a:lnTo>
                  <a:pt x="0" y="13296"/>
                </a:lnTo>
                <a:lnTo>
                  <a:pt x="0" y="191871"/>
                </a:lnTo>
                <a:lnTo>
                  <a:pt x="35814" y="191871"/>
                </a:lnTo>
                <a:lnTo>
                  <a:pt x="35814" y="113588"/>
                </a:lnTo>
                <a:lnTo>
                  <a:pt x="96189" y="113588"/>
                </a:lnTo>
                <a:lnTo>
                  <a:pt x="96189" y="85445"/>
                </a:lnTo>
                <a:lnTo>
                  <a:pt x="35814" y="85445"/>
                </a:lnTo>
                <a:lnTo>
                  <a:pt x="35814" y="41440"/>
                </a:lnTo>
                <a:lnTo>
                  <a:pt x="99263" y="41440"/>
                </a:lnTo>
                <a:lnTo>
                  <a:pt x="99263" y="13296"/>
                </a:lnTo>
                <a:close/>
              </a:path>
              <a:path w="1224279" h="194945">
                <a:moveTo>
                  <a:pt x="176860" y="57048"/>
                </a:moveTo>
                <a:lnTo>
                  <a:pt x="150039" y="62561"/>
                </a:lnTo>
                <a:lnTo>
                  <a:pt x="130941" y="77547"/>
                </a:lnTo>
                <a:lnTo>
                  <a:pt x="119519" y="99680"/>
                </a:lnTo>
                <a:lnTo>
                  <a:pt x="115722" y="126631"/>
                </a:lnTo>
                <a:lnTo>
                  <a:pt x="120358" y="155549"/>
                </a:lnTo>
                <a:lnTo>
                  <a:pt x="133819" y="177004"/>
                </a:lnTo>
                <a:lnTo>
                  <a:pt x="155434" y="190352"/>
                </a:lnTo>
                <a:lnTo>
                  <a:pt x="184531" y="194945"/>
                </a:lnTo>
                <a:lnTo>
                  <a:pt x="197618" y="194277"/>
                </a:lnTo>
                <a:lnTo>
                  <a:pt x="209384" y="192290"/>
                </a:lnTo>
                <a:lnTo>
                  <a:pt x="220046" y="189008"/>
                </a:lnTo>
                <a:lnTo>
                  <a:pt x="229819" y="184454"/>
                </a:lnTo>
                <a:lnTo>
                  <a:pt x="229819" y="169875"/>
                </a:lnTo>
                <a:lnTo>
                  <a:pt x="186067" y="169875"/>
                </a:lnTo>
                <a:lnTo>
                  <a:pt x="171449" y="167664"/>
                </a:lnTo>
                <a:lnTo>
                  <a:pt x="159878" y="161207"/>
                </a:lnTo>
                <a:lnTo>
                  <a:pt x="152000" y="150769"/>
                </a:lnTo>
                <a:lnTo>
                  <a:pt x="148463" y="136613"/>
                </a:lnTo>
                <a:lnTo>
                  <a:pt x="239534" y="136613"/>
                </a:lnTo>
                <a:lnTo>
                  <a:pt x="237376" y="113068"/>
                </a:lnTo>
                <a:lnTo>
                  <a:pt x="148463" y="113068"/>
                </a:lnTo>
                <a:lnTo>
                  <a:pt x="151169" y="100784"/>
                </a:lnTo>
                <a:lnTo>
                  <a:pt x="157064" y="90973"/>
                </a:lnTo>
                <a:lnTo>
                  <a:pt x="166268" y="84471"/>
                </a:lnTo>
                <a:lnTo>
                  <a:pt x="178904" y="82118"/>
                </a:lnTo>
                <a:lnTo>
                  <a:pt x="227547" y="82118"/>
                </a:lnTo>
                <a:lnTo>
                  <a:pt x="226523" y="79562"/>
                </a:lnTo>
                <a:lnTo>
                  <a:pt x="207269" y="63004"/>
                </a:lnTo>
                <a:lnTo>
                  <a:pt x="176860" y="57048"/>
                </a:lnTo>
                <a:close/>
              </a:path>
              <a:path w="1224279" h="194945">
                <a:moveTo>
                  <a:pt x="229819" y="156565"/>
                </a:moveTo>
                <a:lnTo>
                  <a:pt x="219927" y="161667"/>
                </a:lnTo>
                <a:lnTo>
                  <a:pt x="209386" y="165906"/>
                </a:lnTo>
                <a:lnTo>
                  <a:pt x="198124" y="168802"/>
                </a:lnTo>
                <a:lnTo>
                  <a:pt x="186067" y="169875"/>
                </a:lnTo>
                <a:lnTo>
                  <a:pt x="229819" y="169875"/>
                </a:lnTo>
                <a:lnTo>
                  <a:pt x="229819" y="156565"/>
                </a:lnTo>
                <a:close/>
              </a:path>
              <a:path w="1224279" h="194945">
                <a:moveTo>
                  <a:pt x="227547" y="82118"/>
                </a:moveTo>
                <a:lnTo>
                  <a:pt x="178904" y="82118"/>
                </a:lnTo>
                <a:lnTo>
                  <a:pt x="191213" y="84616"/>
                </a:lnTo>
                <a:lnTo>
                  <a:pt x="199659" y="91359"/>
                </a:lnTo>
                <a:lnTo>
                  <a:pt x="204700" y="101218"/>
                </a:lnTo>
                <a:lnTo>
                  <a:pt x="206794" y="113068"/>
                </a:lnTo>
                <a:lnTo>
                  <a:pt x="237376" y="113068"/>
                </a:lnTo>
                <a:lnTo>
                  <a:pt x="236614" y="104754"/>
                </a:lnTo>
                <a:lnTo>
                  <a:pt x="227547" y="82118"/>
                </a:lnTo>
                <a:close/>
              </a:path>
              <a:path w="1224279" h="194945">
                <a:moveTo>
                  <a:pt x="296189" y="60121"/>
                </a:moveTo>
                <a:lnTo>
                  <a:pt x="265734" y="60121"/>
                </a:lnTo>
                <a:lnTo>
                  <a:pt x="265734" y="191871"/>
                </a:lnTo>
                <a:lnTo>
                  <a:pt x="300024" y="191871"/>
                </a:lnTo>
                <a:lnTo>
                  <a:pt x="300024" y="143522"/>
                </a:lnTo>
                <a:lnTo>
                  <a:pt x="300460" y="127138"/>
                </a:lnTo>
                <a:lnTo>
                  <a:pt x="303509" y="109554"/>
                </a:lnTo>
                <a:lnTo>
                  <a:pt x="311785" y="95522"/>
                </a:lnTo>
                <a:lnTo>
                  <a:pt x="327187" y="90043"/>
                </a:lnTo>
                <a:lnTo>
                  <a:pt x="296189" y="90043"/>
                </a:lnTo>
                <a:lnTo>
                  <a:pt x="296189" y="60121"/>
                </a:lnTo>
                <a:close/>
              </a:path>
              <a:path w="1224279" h="194945">
                <a:moveTo>
                  <a:pt x="343255" y="89789"/>
                </a:moveTo>
                <a:lnTo>
                  <a:pt x="334048" y="89789"/>
                </a:lnTo>
                <a:lnTo>
                  <a:pt x="340182" y="90817"/>
                </a:lnTo>
                <a:lnTo>
                  <a:pt x="343255" y="92608"/>
                </a:lnTo>
                <a:lnTo>
                  <a:pt x="343255" y="89789"/>
                </a:lnTo>
                <a:close/>
              </a:path>
              <a:path w="1224279" h="194945">
                <a:moveTo>
                  <a:pt x="339674" y="57048"/>
                </a:moveTo>
                <a:lnTo>
                  <a:pt x="332765" y="57048"/>
                </a:lnTo>
                <a:lnTo>
                  <a:pt x="318714" y="60478"/>
                </a:lnTo>
                <a:lnTo>
                  <a:pt x="307635" y="68945"/>
                </a:lnTo>
                <a:lnTo>
                  <a:pt x="300104" y="79711"/>
                </a:lnTo>
                <a:lnTo>
                  <a:pt x="296697" y="90043"/>
                </a:lnTo>
                <a:lnTo>
                  <a:pt x="327187" y="90043"/>
                </a:lnTo>
                <a:lnTo>
                  <a:pt x="327901" y="89789"/>
                </a:lnTo>
                <a:lnTo>
                  <a:pt x="343255" y="89789"/>
                </a:lnTo>
                <a:lnTo>
                  <a:pt x="343255" y="58064"/>
                </a:lnTo>
                <a:lnTo>
                  <a:pt x="339674" y="57048"/>
                </a:lnTo>
                <a:close/>
              </a:path>
              <a:path w="1224279" h="194945">
                <a:moveTo>
                  <a:pt x="394474" y="60121"/>
                </a:moveTo>
                <a:lnTo>
                  <a:pt x="361988" y="60121"/>
                </a:lnTo>
                <a:lnTo>
                  <a:pt x="361988" y="191871"/>
                </a:lnTo>
                <a:lnTo>
                  <a:pt x="396265" y="191871"/>
                </a:lnTo>
                <a:lnTo>
                  <a:pt x="396265" y="127406"/>
                </a:lnTo>
                <a:lnTo>
                  <a:pt x="397492" y="113444"/>
                </a:lnTo>
                <a:lnTo>
                  <a:pt x="402053" y="99196"/>
                </a:lnTo>
                <a:lnTo>
                  <a:pt x="411267" y="88115"/>
                </a:lnTo>
                <a:lnTo>
                  <a:pt x="426453" y="83654"/>
                </a:lnTo>
                <a:lnTo>
                  <a:pt x="478180" y="83654"/>
                </a:lnTo>
                <a:lnTo>
                  <a:pt x="475405" y="78028"/>
                </a:lnTo>
                <a:lnTo>
                  <a:pt x="394474" y="78028"/>
                </a:lnTo>
                <a:lnTo>
                  <a:pt x="394474" y="60121"/>
                </a:lnTo>
                <a:close/>
              </a:path>
              <a:path w="1224279" h="194945">
                <a:moveTo>
                  <a:pt x="478180" y="83654"/>
                </a:moveTo>
                <a:lnTo>
                  <a:pt x="426453" y="83654"/>
                </a:lnTo>
                <a:lnTo>
                  <a:pt x="439216" y="87303"/>
                </a:lnTo>
                <a:lnTo>
                  <a:pt x="445838" y="96540"/>
                </a:lnTo>
                <a:lnTo>
                  <a:pt x="448332" y="108799"/>
                </a:lnTo>
                <a:lnTo>
                  <a:pt x="448716" y="121513"/>
                </a:lnTo>
                <a:lnTo>
                  <a:pt x="448716" y="191871"/>
                </a:lnTo>
                <a:lnTo>
                  <a:pt x="482993" y="191871"/>
                </a:lnTo>
                <a:lnTo>
                  <a:pt x="482993" y="108724"/>
                </a:lnTo>
                <a:lnTo>
                  <a:pt x="480380" y="88115"/>
                </a:lnTo>
                <a:lnTo>
                  <a:pt x="478180" y="83654"/>
                </a:lnTo>
                <a:close/>
              </a:path>
              <a:path w="1224279" h="194945">
                <a:moveTo>
                  <a:pt x="438226" y="57048"/>
                </a:moveTo>
                <a:lnTo>
                  <a:pt x="425427" y="58203"/>
                </a:lnTo>
                <a:lnTo>
                  <a:pt x="413923" y="61875"/>
                </a:lnTo>
                <a:lnTo>
                  <a:pt x="403759" y="68380"/>
                </a:lnTo>
                <a:lnTo>
                  <a:pt x="394982" y="78028"/>
                </a:lnTo>
                <a:lnTo>
                  <a:pt x="475405" y="78028"/>
                </a:lnTo>
                <a:lnTo>
                  <a:pt x="472311" y="71756"/>
                </a:lnTo>
                <a:lnTo>
                  <a:pt x="458385" y="60949"/>
                </a:lnTo>
                <a:lnTo>
                  <a:pt x="438226" y="57048"/>
                </a:lnTo>
                <a:close/>
              </a:path>
              <a:path w="1224279" h="194945">
                <a:moveTo>
                  <a:pt x="553046" y="13296"/>
                </a:moveTo>
                <a:lnTo>
                  <a:pt x="517220" y="13296"/>
                </a:lnTo>
                <a:lnTo>
                  <a:pt x="517220" y="127406"/>
                </a:lnTo>
                <a:lnTo>
                  <a:pt x="522174" y="158142"/>
                </a:lnTo>
                <a:lnTo>
                  <a:pt x="536508" y="179116"/>
                </a:lnTo>
                <a:lnTo>
                  <a:pt x="559429" y="191119"/>
                </a:lnTo>
                <a:lnTo>
                  <a:pt x="590143" y="194945"/>
                </a:lnTo>
                <a:lnTo>
                  <a:pt x="620850" y="191119"/>
                </a:lnTo>
                <a:lnTo>
                  <a:pt x="643767" y="179116"/>
                </a:lnTo>
                <a:lnTo>
                  <a:pt x="652182" y="166801"/>
                </a:lnTo>
                <a:lnTo>
                  <a:pt x="590143" y="166801"/>
                </a:lnTo>
                <a:lnTo>
                  <a:pt x="572795" y="163208"/>
                </a:lnTo>
                <a:lnTo>
                  <a:pt x="561327" y="153019"/>
                </a:lnTo>
                <a:lnTo>
                  <a:pt x="554992" y="137119"/>
                </a:lnTo>
                <a:lnTo>
                  <a:pt x="553046" y="116395"/>
                </a:lnTo>
                <a:lnTo>
                  <a:pt x="553046" y="13296"/>
                </a:lnTo>
                <a:close/>
              </a:path>
              <a:path w="1224279" h="194945">
                <a:moveTo>
                  <a:pt x="663054" y="13296"/>
                </a:moveTo>
                <a:lnTo>
                  <a:pt x="627227" y="13296"/>
                </a:lnTo>
                <a:lnTo>
                  <a:pt x="627227" y="116395"/>
                </a:lnTo>
                <a:lnTo>
                  <a:pt x="625281" y="137119"/>
                </a:lnTo>
                <a:lnTo>
                  <a:pt x="618948" y="153019"/>
                </a:lnTo>
                <a:lnTo>
                  <a:pt x="607484" y="163208"/>
                </a:lnTo>
                <a:lnTo>
                  <a:pt x="590143" y="166801"/>
                </a:lnTo>
                <a:lnTo>
                  <a:pt x="652182" y="166801"/>
                </a:lnTo>
                <a:lnTo>
                  <a:pt x="658100" y="158142"/>
                </a:lnTo>
                <a:lnTo>
                  <a:pt x="663054" y="127406"/>
                </a:lnTo>
                <a:lnTo>
                  <a:pt x="663054" y="13296"/>
                </a:lnTo>
                <a:close/>
              </a:path>
              <a:path w="1224279" h="194945">
                <a:moveTo>
                  <a:pt x="731151" y="60121"/>
                </a:moveTo>
                <a:lnTo>
                  <a:pt x="698652" y="60121"/>
                </a:lnTo>
                <a:lnTo>
                  <a:pt x="698652" y="191871"/>
                </a:lnTo>
                <a:lnTo>
                  <a:pt x="732942" y="191871"/>
                </a:lnTo>
                <a:lnTo>
                  <a:pt x="732942" y="127406"/>
                </a:lnTo>
                <a:lnTo>
                  <a:pt x="734169" y="113444"/>
                </a:lnTo>
                <a:lnTo>
                  <a:pt x="738730" y="99196"/>
                </a:lnTo>
                <a:lnTo>
                  <a:pt x="747944" y="88115"/>
                </a:lnTo>
                <a:lnTo>
                  <a:pt x="763130" y="83654"/>
                </a:lnTo>
                <a:lnTo>
                  <a:pt x="814856" y="83654"/>
                </a:lnTo>
                <a:lnTo>
                  <a:pt x="812081" y="78028"/>
                </a:lnTo>
                <a:lnTo>
                  <a:pt x="731151" y="78028"/>
                </a:lnTo>
                <a:lnTo>
                  <a:pt x="731151" y="60121"/>
                </a:lnTo>
                <a:close/>
              </a:path>
              <a:path w="1224279" h="194945">
                <a:moveTo>
                  <a:pt x="814856" y="83654"/>
                </a:moveTo>
                <a:lnTo>
                  <a:pt x="763130" y="83654"/>
                </a:lnTo>
                <a:lnTo>
                  <a:pt x="775886" y="87303"/>
                </a:lnTo>
                <a:lnTo>
                  <a:pt x="782504" y="96540"/>
                </a:lnTo>
                <a:lnTo>
                  <a:pt x="784997" y="108799"/>
                </a:lnTo>
                <a:lnTo>
                  <a:pt x="785380" y="121513"/>
                </a:lnTo>
                <a:lnTo>
                  <a:pt x="785380" y="191871"/>
                </a:lnTo>
                <a:lnTo>
                  <a:pt x="819670" y="191871"/>
                </a:lnTo>
                <a:lnTo>
                  <a:pt x="819670" y="108724"/>
                </a:lnTo>
                <a:lnTo>
                  <a:pt x="817057" y="88115"/>
                </a:lnTo>
                <a:lnTo>
                  <a:pt x="814856" y="83654"/>
                </a:lnTo>
                <a:close/>
              </a:path>
              <a:path w="1224279" h="194945">
                <a:moveTo>
                  <a:pt x="774890" y="57048"/>
                </a:moveTo>
                <a:lnTo>
                  <a:pt x="762092" y="58203"/>
                </a:lnTo>
                <a:lnTo>
                  <a:pt x="750589" y="61875"/>
                </a:lnTo>
                <a:lnTo>
                  <a:pt x="740429" y="68380"/>
                </a:lnTo>
                <a:lnTo>
                  <a:pt x="731659" y="78028"/>
                </a:lnTo>
                <a:lnTo>
                  <a:pt x="812081" y="78028"/>
                </a:lnTo>
                <a:lnTo>
                  <a:pt x="808986" y="71756"/>
                </a:lnTo>
                <a:lnTo>
                  <a:pt x="795056" y="60949"/>
                </a:lnTo>
                <a:lnTo>
                  <a:pt x="774890" y="57048"/>
                </a:lnTo>
                <a:close/>
              </a:path>
              <a:path w="1224279" h="194945">
                <a:moveTo>
                  <a:pt x="887412" y="60121"/>
                </a:moveTo>
                <a:lnTo>
                  <a:pt x="853135" y="60121"/>
                </a:lnTo>
                <a:lnTo>
                  <a:pt x="853135" y="191871"/>
                </a:lnTo>
                <a:lnTo>
                  <a:pt x="887412" y="191871"/>
                </a:lnTo>
                <a:lnTo>
                  <a:pt x="887412" y="60121"/>
                </a:lnTo>
                <a:close/>
              </a:path>
              <a:path w="1224279" h="194945">
                <a:moveTo>
                  <a:pt x="887412" y="3327"/>
                </a:moveTo>
                <a:lnTo>
                  <a:pt x="853135" y="3327"/>
                </a:lnTo>
                <a:lnTo>
                  <a:pt x="853135" y="36068"/>
                </a:lnTo>
                <a:lnTo>
                  <a:pt x="887412" y="36068"/>
                </a:lnTo>
                <a:lnTo>
                  <a:pt x="887412" y="3327"/>
                </a:lnTo>
                <a:close/>
              </a:path>
              <a:path w="1224279" h="194945">
                <a:moveTo>
                  <a:pt x="957707" y="156057"/>
                </a:moveTo>
                <a:lnTo>
                  <a:pt x="921893" y="156057"/>
                </a:lnTo>
                <a:lnTo>
                  <a:pt x="921893" y="191871"/>
                </a:lnTo>
                <a:lnTo>
                  <a:pt x="957707" y="191871"/>
                </a:lnTo>
                <a:lnTo>
                  <a:pt x="957707" y="156057"/>
                </a:lnTo>
                <a:close/>
              </a:path>
              <a:path w="1224279" h="194945">
                <a:moveTo>
                  <a:pt x="1045692" y="57048"/>
                </a:moveTo>
                <a:lnTo>
                  <a:pt x="1018363" y="62360"/>
                </a:lnTo>
                <a:lnTo>
                  <a:pt x="998396" y="76906"/>
                </a:lnTo>
                <a:lnTo>
                  <a:pt x="986151" y="98598"/>
                </a:lnTo>
                <a:lnTo>
                  <a:pt x="981989" y="125349"/>
                </a:lnTo>
                <a:lnTo>
                  <a:pt x="986062" y="153170"/>
                </a:lnTo>
                <a:lnTo>
                  <a:pt x="998266" y="175210"/>
                </a:lnTo>
                <a:lnTo>
                  <a:pt x="1018577" y="189719"/>
                </a:lnTo>
                <a:lnTo>
                  <a:pt x="1046975" y="194945"/>
                </a:lnTo>
                <a:lnTo>
                  <a:pt x="1056865" y="194696"/>
                </a:lnTo>
                <a:lnTo>
                  <a:pt x="1065652" y="193919"/>
                </a:lnTo>
                <a:lnTo>
                  <a:pt x="1073669" y="192566"/>
                </a:lnTo>
                <a:lnTo>
                  <a:pt x="1081252" y="190588"/>
                </a:lnTo>
                <a:lnTo>
                  <a:pt x="1080048" y="168338"/>
                </a:lnTo>
                <a:lnTo>
                  <a:pt x="1053363" y="168338"/>
                </a:lnTo>
                <a:lnTo>
                  <a:pt x="1037664" y="165039"/>
                </a:lnTo>
                <a:lnTo>
                  <a:pt x="1026567" y="155959"/>
                </a:lnTo>
                <a:lnTo>
                  <a:pt x="1019978" y="142320"/>
                </a:lnTo>
                <a:lnTo>
                  <a:pt x="1017803" y="125349"/>
                </a:lnTo>
                <a:lnTo>
                  <a:pt x="1020254" y="108365"/>
                </a:lnTo>
                <a:lnTo>
                  <a:pt x="1027239" y="95196"/>
                </a:lnTo>
                <a:lnTo>
                  <a:pt x="1038205" y="86679"/>
                </a:lnTo>
                <a:lnTo>
                  <a:pt x="1052601" y="83654"/>
                </a:lnTo>
                <a:lnTo>
                  <a:pt x="1076431" y="83654"/>
                </a:lnTo>
                <a:lnTo>
                  <a:pt x="1078953" y="61391"/>
                </a:lnTo>
                <a:lnTo>
                  <a:pt x="1071708" y="59529"/>
                </a:lnTo>
                <a:lnTo>
                  <a:pt x="1063956" y="58167"/>
                </a:lnTo>
                <a:lnTo>
                  <a:pt x="1055388" y="57332"/>
                </a:lnTo>
                <a:lnTo>
                  <a:pt x="1045692" y="57048"/>
                </a:lnTo>
                <a:close/>
              </a:path>
              <a:path w="1224279" h="194945">
                <a:moveTo>
                  <a:pt x="1079715" y="162191"/>
                </a:moveTo>
                <a:lnTo>
                  <a:pt x="1074485" y="164234"/>
                </a:lnTo>
                <a:lnTo>
                  <a:pt x="1067982" y="166227"/>
                </a:lnTo>
                <a:lnTo>
                  <a:pt x="1060758" y="167738"/>
                </a:lnTo>
                <a:lnTo>
                  <a:pt x="1053363" y="168338"/>
                </a:lnTo>
                <a:lnTo>
                  <a:pt x="1080048" y="168338"/>
                </a:lnTo>
                <a:lnTo>
                  <a:pt x="1079715" y="162191"/>
                </a:lnTo>
                <a:close/>
              </a:path>
              <a:path w="1224279" h="194945">
                <a:moveTo>
                  <a:pt x="1076431" y="83654"/>
                </a:moveTo>
                <a:lnTo>
                  <a:pt x="1063091" y="83654"/>
                </a:lnTo>
                <a:lnTo>
                  <a:pt x="1069746" y="85699"/>
                </a:lnTo>
                <a:lnTo>
                  <a:pt x="1075880" y="88519"/>
                </a:lnTo>
                <a:lnTo>
                  <a:pt x="1076431" y="83654"/>
                </a:lnTo>
                <a:close/>
              </a:path>
              <a:path w="1224279" h="194945">
                <a:moveTo>
                  <a:pt x="1137462" y="0"/>
                </a:moveTo>
                <a:lnTo>
                  <a:pt x="1103172" y="0"/>
                </a:lnTo>
                <a:lnTo>
                  <a:pt x="1103172" y="191871"/>
                </a:lnTo>
                <a:lnTo>
                  <a:pt x="1137462" y="191871"/>
                </a:lnTo>
                <a:lnTo>
                  <a:pt x="1137462" y="127406"/>
                </a:lnTo>
                <a:lnTo>
                  <a:pt x="1138689" y="113444"/>
                </a:lnTo>
                <a:lnTo>
                  <a:pt x="1143250" y="99196"/>
                </a:lnTo>
                <a:lnTo>
                  <a:pt x="1152464" y="88115"/>
                </a:lnTo>
                <a:lnTo>
                  <a:pt x="1167650" y="83654"/>
                </a:lnTo>
                <a:lnTo>
                  <a:pt x="1219376" y="83654"/>
                </a:lnTo>
                <a:lnTo>
                  <a:pt x="1216601" y="78028"/>
                </a:lnTo>
                <a:lnTo>
                  <a:pt x="1137462" y="78028"/>
                </a:lnTo>
                <a:lnTo>
                  <a:pt x="1137462" y="0"/>
                </a:lnTo>
                <a:close/>
              </a:path>
              <a:path w="1224279" h="194945">
                <a:moveTo>
                  <a:pt x="1219376" y="83654"/>
                </a:moveTo>
                <a:lnTo>
                  <a:pt x="1167650" y="83654"/>
                </a:lnTo>
                <a:lnTo>
                  <a:pt x="1180407" y="87303"/>
                </a:lnTo>
                <a:lnTo>
                  <a:pt x="1187024" y="96540"/>
                </a:lnTo>
                <a:lnTo>
                  <a:pt x="1189517" y="108799"/>
                </a:lnTo>
                <a:lnTo>
                  <a:pt x="1189901" y="121513"/>
                </a:lnTo>
                <a:lnTo>
                  <a:pt x="1189901" y="191871"/>
                </a:lnTo>
                <a:lnTo>
                  <a:pt x="1224191" y="191871"/>
                </a:lnTo>
                <a:lnTo>
                  <a:pt x="1224191" y="108724"/>
                </a:lnTo>
                <a:lnTo>
                  <a:pt x="1221577" y="88115"/>
                </a:lnTo>
                <a:lnTo>
                  <a:pt x="1219376" y="83654"/>
                </a:lnTo>
                <a:close/>
              </a:path>
              <a:path w="1224279" h="194945">
                <a:moveTo>
                  <a:pt x="1179410" y="57048"/>
                </a:moveTo>
                <a:lnTo>
                  <a:pt x="1166604" y="58526"/>
                </a:lnTo>
                <a:lnTo>
                  <a:pt x="1155238" y="62738"/>
                </a:lnTo>
                <a:lnTo>
                  <a:pt x="1145597" y="69349"/>
                </a:lnTo>
                <a:lnTo>
                  <a:pt x="1137970" y="78028"/>
                </a:lnTo>
                <a:lnTo>
                  <a:pt x="1216601" y="78028"/>
                </a:lnTo>
                <a:lnTo>
                  <a:pt x="1213507" y="71756"/>
                </a:lnTo>
                <a:lnTo>
                  <a:pt x="1199577" y="60949"/>
                </a:lnTo>
                <a:lnTo>
                  <a:pt x="1179410" y="57048"/>
                </a:lnTo>
                <a:close/>
              </a:path>
            </a:pathLst>
          </a:custGeom>
          <a:solidFill>
            <a:srgbClr val="004587"/>
          </a:solidFill>
        </p:spPr>
        <p:txBody>
          <a:bodyPr wrap="square" lIns="0" tIns="0" rIns="0" bIns="0" rtlCol="0"/>
          <a:lstStyle/>
          <a:p>
            <a:endParaRPr/>
          </a:p>
        </p:txBody>
      </p:sp>
    </p:spTree>
    <p:extLst>
      <p:ext uri="{BB962C8B-B14F-4D97-AF65-F5344CB8AC3E}">
        <p14:creationId xmlns:p14="http://schemas.microsoft.com/office/powerpoint/2010/main" val="34710441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bject 11">
            <a:extLst>
              <a:ext uri="{FF2B5EF4-FFF2-40B4-BE49-F238E27FC236}">
                <a16:creationId xmlns:a16="http://schemas.microsoft.com/office/drawing/2014/main" id="{19CAEA02-A454-8DCF-45DF-FD198BCF7405}"/>
              </a:ext>
            </a:extLst>
          </p:cNvPr>
          <p:cNvSpPr txBox="1"/>
          <p:nvPr/>
        </p:nvSpPr>
        <p:spPr>
          <a:xfrm>
            <a:off x="557525" y="2728163"/>
            <a:ext cx="4818888" cy="3547872"/>
          </a:xfrm>
          <a:prstGeom prst="rect">
            <a:avLst/>
          </a:prstGeom>
        </p:spPr>
        <p:txBody>
          <a:bodyPr vert="horz" lIns="91440" tIns="45720" rIns="91440" bIns="45720" rtlCol="0" anchor="t">
            <a:normAutofit/>
          </a:bodyPr>
          <a:lstStyle/>
          <a:p>
            <a:pPr marL="12700" indent="-228600">
              <a:lnSpc>
                <a:spcPct val="90000"/>
              </a:lnSpc>
              <a:spcBef>
                <a:spcPts val="320"/>
              </a:spcBef>
              <a:buFont typeface="Arial" panose="020B0604020202020204" pitchFamily="34" charset="0"/>
              <a:buChar char="•"/>
            </a:pPr>
            <a:r>
              <a:rPr lang="en-US" sz="2200" b="1" spc="-120" dirty="0"/>
              <a:t>O</a:t>
            </a:r>
            <a:r>
              <a:rPr lang="en-US" sz="2200" b="1" spc="-55" dirty="0"/>
              <a:t>p</a:t>
            </a:r>
            <a:r>
              <a:rPr lang="en-US" sz="2200" b="1" spc="-25" dirty="0"/>
              <a:t>t</a:t>
            </a:r>
            <a:r>
              <a:rPr lang="en-US" sz="2200" b="1" spc="-35" dirty="0"/>
              <a:t>i</a:t>
            </a:r>
            <a:r>
              <a:rPr lang="en-US" sz="2200" b="1" spc="-40" dirty="0"/>
              <a:t>o</a:t>
            </a:r>
            <a:r>
              <a:rPr lang="en-US" sz="2200" b="1" spc="-85" dirty="0"/>
              <a:t>n </a:t>
            </a:r>
            <a:r>
              <a:rPr lang="en-US" sz="2200" b="1" spc="-70" dirty="0"/>
              <a:t>1</a:t>
            </a:r>
            <a:endParaRPr lang="en-US" sz="2200" dirty="0"/>
          </a:p>
          <a:p>
            <a:pPr>
              <a:lnSpc>
                <a:spcPct val="90000"/>
              </a:lnSpc>
              <a:spcBef>
                <a:spcPts val="219"/>
              </a:spcBef>
            </a:pPr>
            <a:endParaRPr lang="en-US" sz="2200" dirty="0"/>
          </a:p>
        </p:txBody>
      </p:sp>
      <p:grpSp>
        <p:nvGrpSpPr>
          <p:cNvPr id="23" name="object 5">
            <a:extLst>
              <a:ext uri="{FF2B5EF4-FFF2-40B4-BE49-F238E27FC236}">
                <a16:creationId xmlns:a16="http://schemas.microsoft.com/office/drawing/2014/main" id="{8C6EB32F-E7B4-94AA-5DE5-1167E00A4A24}"/>
              </a:ext>
            </a:extLst>
          </p:cNvPr>
          <p:cNvGrpSpPr/>
          <p:nvPr/>
        </p:nvGrpSpPr>
        <p:grpSpPr>
          <a:xfrm>
            <a:off x="8719815" y="5554651"/>
            <a:ext cx="989330" cy="452755"/>
            <a:chOff x="4403999" y="9233138"/>
            <a:chExt cx="989330" cy="452755"/>
          </a:xfrm>
        </p:grpSpPr>
        <p:sp>
          <p:nvSpPr>
            <p:cNvPr id="25" name="object 6">
              <a:extLst>
                <a:ext uri="{FF2B5EF4-FFF2-40B4-BE49-F238E27FC236}">
                  <a16:creationId xmlns:a16="http://schemas.microsoft.com/office/drawing/2014/main" id="{7C3DF982-AF8C-9AF5-D7EE-63106FBD9038}"/>
                </a:ext>
              </a:extLst>
            </p:cNvPr>
            <p:cNvSpPr/>
            <p:nvPr/>
          </p:nvSpPr>
          <p:spPr>
            <a:xfrm>
              <a:off x="4403999" y="9233138"/>
              <a:ext cx="989330" cy="452755"/>
            </a:xfrm>
            <a:custGeom>
              <a:avLst/>
              <a:gdLst/>
              <a:ahLst/>
              <a:cxnLst/>
              <a:rect l="l" t="t" r="r" b="b"/>
              <a:pathLst>
                <a:path w="989329" h="452754">
                  <a:moveTo>
                    <a:pt x="401332" y="0"/>
                  </a:moveTo>
                  <a:lnTo>
                    <a:pt x="472531" y="9686"/>
                  </a:lnTo>
                  <a:lnTo>
                    <a:pt x="539395" y="21688"/>
                  </a:lnTo>
                  <a:lnTo>
                    <a:pt x="601411" y="35844"/>
                  </a:lnTo>
                  <a:lnTo>
                    <a:pt x="658061" y="51990"/>
                  </a:lnTo>
                  <a:lnTo>
                    <a:pt x="708831" y="69967"/>
                  </a:lnTo>
                  <a:lnTo>
                    <a:pt x="753205" y="89611"/>
                  </a:lnTo>
                  <a:lnTo>
                    <a:pt x="790667" y="110761"/>
                  </a:lnTo>
                  <a:lnTo>
                    <a:pt x="842793" y="156933"/>
                  </a:lnTo>
                  <a:lnTo>
                    <a:pt x="861085" y="207187"/>
                  </a:lnTo>
                  <a:lnTo>
                    <a:pt x="857867" y="228445"/>
                  </a:lnTo>
                  <a:lnTo>
                    <a:pt x="833010" y="269154"/>
                  </a:lnTo>
                  <a:lnTo>
                    <a:pt x="785554" y="306837"/>
                  </a:lnTo>
                  <a:lnTo>
                    <a:pt x="717854" y="340752"/>
                  </a:lnTo>
                  <a:lnTo>
                    <a:pt x="677150" y="356066"/>
                  </a:lnTo>
                  <a:lnTo>
                    <a:pt x="632269" y="370161"/>
                  </a:lnTo>
                  <a:lnTo>
                    <a:pt x="583505" y="382944"/>
                  </a:lnTo>
                  <a:lnTo>
                    <a:pt x="531153" y="394323"/>
                  </a:lnTo>
                  <a:lnTo>
                    <a:pt x="475508" y="404205"/>
                  </a:lnTo>
                  <a:lnTo>
                    <a:pt x="416864" y="412498"/>
                  </a:lnTo>
                  <a:lnTo>
                    <a:pt x="355516" y="419109"/>
                  </a:lnTo>
                  <a:lnTo>
                    <a:pt x="291758" y="423946"/>
                  </a:lnTo>
                  <a:lnTo>
                    <a:pt x="225885" y="426915"/>
                  </a:lnTo>
                  <a:lnTo>
                    <a:pt x="158191" y="427926"/>
                  </a:lnTo>
                  <a:lnTo>
                    <a:pt x="117682" y="427565"/>
                  </a:lnTo>
                  <a:lnTo>
                    <a:pt x="77771" y="426496"/>
                  </a:lnTo>
                  <a:lnTo>
                    <a:pt x="38522" y="424738"/>
                  </a:lnTo>
                  <a:lnTo>
                    <a:pt x="0" y="422313"/>
                  </a:lnTo>
                  <a:lnTo>
                    <a:pt x="42384" y="429985"/>
                  </a:lnTo>
                  <a:lnTo>
                    <a:pt x="86516" y="436610"/>
                  </a:lnTo>
                  <a:lnTo>
                    <a:pt x="132257" y="442138"/>
                  </a:lnTo>
                  <a:lnTo>
                    <a:pt x="179467" y="446521"/>
                  </a:lnTo>
                  <a:lnTo>
                    <a:pt x="228005" y="449712"/>
                  </a:lnTo>
                  <a:lnTo>
                    <a:pt x="277733" y="451662"/>
                  </a:lnTo>
                  <a:lnTo>
                    <a:pt x="328510" y="452323"/>
                  </a:lnTo>
                  <a:lnTo>
                    <a:pt x="396033" y="451152"/>
                  </a:lnTo>
                  <a:lnTo>
                    <a:pt x="461605" y="447714"/>
                  </a:lnTo>
                  <a:lnTo>
                    <a:pt x="524894" y="442124"/>
                  </a:lnTo>
                  <a:lnTo>
                    <a:pt x="585569" y="434496"/>
                  </a:lnTo>
                  <a:lnTo>
                    <a:pt x="643297" y="424944"/>
                  </a:lnTo>
                  <a:lnTo>
                    <a:pt x="697747" y="413582"/>
                  </a:lnTo>
                  <a:lnTo>
                    <a:pt x="748587" y="400523"/>
                  </a:lnTo>
                  <a:lnTo>
                    <a:pt x="795485" y="385883"/>
                  </a:lnTo>
                  <a:lnTo>
                    <a:pt x="838108" y="369774"/>
                  </a:lnTo>
                  <a:lnTo>
                    <a:pt x="876125" y="352311"/>
                  </a:lnTo>
                  <a:lnTo>
                    <a:pt x="937013" y="313780"/>
                  </a:lnTo>
                  <a:lnTo>
                    <a:pt x="975494" y="271202"/>
                  </a:lnTo>
                  <a:lnTo>
                    <a:pt x="988910" y="225488"/>
                  </a:lnTo>
                  <a:lnTo>
                    <a:pt x="985042" y="200790"/>
                  </a:lnTo>
                  <a:lnTo>
                    <a:pt x="955300" y="153842"/>
                  </a:lnTo>
                  <a:lnTo>
                    <a:pt x="898897" y="111078"/>
                  </a:lnTo>
                  <a:lnTo>
                    <a:pt x="861701" y="91609"/>
                  </a:lnTo>
                  <a:lnTo>
                    <a:pt x="819046" y="73601"/>
                  </a:lnTo>
                  <a:lnTo>
                    <a:pt x="771333" y="57190"/>
                  </a:lnTo>
                  <a:lnTo>
                    <a:pt x="718963" y="42514"/>
                  </a:lnTo>
                  <a:lnTo>
                    <a:pt x="662339" y="29713"/>
                  </a:lnTo>
                  <a:lnTo>
                    <a:pt x="601862" y="18922"/>
                  </a:lnTo>
                  <a:lnTo>
                    <a:pt x="537934" y="10281"/>
                  </a:lnTo>
                  <a:lnTo>
                    <a:pt x="470957" y="3928"/>
                  </a:lnTo>
                  <a:lnTo>
                    <a:pt x="401332" y="0"/>
                  </a:lnTo>
                  <a:close/>
                </a:path>
              </a:pathLst>
            </a:custGeom>
            <a:solidFill>
              <a:srgbClr val="004587"/>
            </a:solidFill>
          </p:spPr>
          <p:txBody>
            <a:bodyPr wrap="square" lIns="0" tIns="0" rIns="0" bIns="0" rtlCol="0"/>
            <a:lstStyle/>
            <a:p>
              <a:endParaRPr/>
            </a:p>
          </p:txBody>
        </p:sp>
        <p:sp>
          <p:nvSpPr>
            <p:cNvPr id="27" name="object 7">
              <a:extLst>
                <a:ext uri="{FF2B5EF4-FFF2-40B4-BE49-F238E27FC236}">
                  <a16:creationId xmlns:a16="http://schemas.microsoft.com/office/drawing/2014/main" id="{D1A294A8-8A75-DAFC-A51D-77556ABBDE42}"/>
                </a:ext>
              </a:extLst>
            </p:cNvPr>
            <p:cNvSpPr/>
            <p:nvPr/>
          </p:nvSpPr>
          <p:spPr>
            <a:xfrm>
              <a:off x="4438229" y="9263475"/>
              <a:ext cx="773430" cy="354330"/>
            </a:xfrm>
            <a:custGeom>
              <a:avLst/>
              <a:gdLst/>
              <a:ahLst/>
              <a:cxnLst/>
              <a:rect l="l" t="t" r="r" b="b"/>
              <a:pathLst>
                <a:path w="773429" h="354329">
                  <a:moveTo>
                    <a:pt x="313855" y="0"/>
                  </a:moveTo>
                  <a:lnTo>
                    <a:pt x="381466" y="9507"/>
                  </a:lnTo>
                  <a:lnTo>
                    <a:pt x="443880" y="21679"/>
                  </a:lnTo>
                  <a:lnTo>
                    <a:pt x="500360" y="36283"/>
                  </a:lnTo>
                  <a:lnTo>
                    <a:pt x="550171" y="53088"/>
                  </a:lnTo>
                  <a:lnTo>
                    <a:pt x="592577" y="71863"/>
                  </a:lnTo>
                  <a:lnTo>
                    <a:pt x="626840" y="92376"/>
                  </a:lnTo>
                  <a:lnTo>
                    <a:pt x="667996" y="137689"/>
                  </a:lnTo>
                  <a:lnTo>
                    <a:pt x="673417" y="162026"/>
                  </a:lnTo>
                  <a:lnTo>
                    <a:pt x="669134" y="183680"/>
                  </a:lnTo>
                  <a:lnTo>
                    <a:pt x="636415" y="224420"/>
                  </a:lnTo>
                  <a:lnTo>
                    <a:pt x="574928" y="260657"/>
                  </a:lnTo>
                  <a:lnTo>
                    <a:pt x="534683" y="276682"/>
                  </a:lnTo>
                  <a:lnTo>
                    <a:pt x="488792" y="291095"/>
                  </a:lnTo>
                  <a:lnTo>
                    <a:pt x="437769" y="303735"/>
                  </a:lnTo>
                  <a:lnTo>
                    <a:pt x="382130" y="314440"/>
                  </a:lnTo>
                  <a:lnTo>
                    <a:pt x="322389" y="323048"/>
                  </a:lnTo>
                  <a:lnTo>
                    <a:pt x="259062" y="329397"/>
                  </a:lnTo>
                  <a:lnTo>
                    <a:pt x="192664" y="333325"/>
                  </a:lnTo>
                  <a:lnTo>
                    <a:pt x="123710" y="334670"/>
                  </a:lnTo>
                  <a:lnTo>
                    <a:pt x="92024" y="334387"/>
                  </a:lnTo>
                  <a:lnTo>
                    <a:pt x="60812" y="333549"/>
                  </a:lnTo>
                  <a:lnTo>
                    <a:pt x="30122" y="332173"/>
                  </a:lnTo>
                  <a:lnTo>
                    <a:pt x="0" y="330276"/>
                  </a:lnTo>
                  <a:lnTo>
                    <a:pt x="46791" y="338452"/>
                  </a:lnTo>
                  <a:lnTo>
                    <a:pt x="96179" y="344989"/>
                  </a:lnTo>
                  <a:lnTo>
                    <a:pt x="147863" y="349785"/>
                  </a:lnTo>
                  <a:lnTo>
                    <a:pt x="201539" y="352738"/>
                  </a:lnTo>
                  <a:lnTo>
                    <a:pt x="256908" y="353745"/>
                  </a:lnTo>
                  <a:lnTo>
                    <a:pt x="326990" y="352126"/>
                  </a:lnTo>
                  <a:lnTo>
                    <a:pt x="394207" y="347408"/>
                  </a:lnTo>
                  <a:lnTo>
                    <a:pt x="457943" y="339804"/>
                  </a:lnTo>
                  <a:lnTo>
                    <a:pt x="517582" y="329525"/>
                  </a:lnTo>
                  <a:lnTo>
                    <a:pt x="572509" y="316781"/>
                  </a:lnTo>
                  <a:lnTo>
                    <a:pt x="622109" y="301785"/>
                  </a:lnTo>
                  <a:lnTo>
                    <a:pt x="665766" y="284747"/>
                  </a:lnTo>
                  <a:lnTo>
                    <a:pt x="702866" y="265880"/>
                  </a:lnTo>
                  <a:lnTo>
                    <a:pt x="754930" y="223501"/>
                  </a:lnTo>
                  <a:lnTo>
                    <a:pt x="773379" y="176339"/>
                  </a:lnTo>
                  <a:lnTo>
                    <a:pt x="768502" y="151859"/>
                  </a:lnTo>
                  <a:lnTo>
                    <a:pt x="731427" y="106187"/>
                  </a:lnTo>
                  <a:lnTo>
                    <a:pt x="662244" y="66385"/>
                  </a:lnTo>
                  <a:lnTo>
                    <a:pt x="617231" y="49242"/>
                  </a:lnTo>
                  <a:lnTo>
                    <a:pt x="566133" y="34233"/>
                  </a:lnTo>
                  <a:lnTo>
                    <a:pt x="509599" y="21582"/>
                  </a:lnTo>
                  <a:lnTo>
                    <a:pt x="448276" y="11511"/>
                  </a:lnTo>
                  <a:lnTo>
                    <a:pt x="382812" y="4243"/>
                  </a:lnTo>
                  <a:lnTo>
                    <a:pt x="313855" y="0"/>
                  </a:lnTo>
                  <a:close/>
                </a:path>
              </a:pathLst>
            </a:custGeom>
            <a:solidFill>
              <a:srgbClr val="0070BA"/>
            </a:solidFill>
          </p:spPr>
          <p:txBody>
            <a:bodyPr wrap="square" lIns="0" tIns="0" rIns="0" bIns="0" rtlCol="0"/>
            <a:lstStyle/>
            <a:p>
              <a:endParaRPr/>
            </a:p>
          </p:txBody>
        </p:sp>
      </p:grpSp>
      <p:sp>
        <p:nvSpPr>
          <p:cNvPr id="29" name="object 8">
            <a:extLst>
              <a:ext uri="{FF2B5EF4-FFF2-40B4-BE49-F238E27FC236}">
                <a16:creationId xmlns:a16="http://schemas.microsoft.com/office/drawing/2014/main" id="{01A359CE-1F30-BEE2-CB69-E0C16D95506D}"/>
              </a:ext>
            </a:extLst>
          </p:cNvPr>
          <p:cNvSpPr/>
          <p:nvPr/>
        </p:nvSpPr>
        <p:spPr>
          <a:xfrm>
            <a:off x="9528458" y="6278368"/>
            <a:ext cx="1722120" cy="194945"/>
          </a:xfrm>
          <a:custGeom>
            <a:avLst/>
            <a:gdLst/>
            <a:ahLst/>
            <a:cxnLst/>
            <a:rect l="l" t="t" r="r" b="b"/>
            <a:pathLst>
              <a:path w="1722120" h="194945">
                <a:moveTo>
                  <a:pt x="35814" y="13309"/>
                </a:moveTo>
                <a:lnTo>
                  <a:pt x="0" y="13309"/>
                </a:lnTo>
                <a:lnTo>
                  <a:pt x="0" y="127406"/>
                </a:lnTo>
                <a:lnTo>
                  <a:pt x="4952" y="158142"/>
                </a:lnTo>
                <a:lnTo>
                  <a:pt x="19281" y="179116"/>
                </a:lnTo>
                <a:lnTo>
                  <a:pt x="42198" y="191119"/>
                </a:lnTo>
                <a:lnTo>
                  <a:pt x="72910" y="194944"/>
                </a:lnTo>
                <a:lnTo>
                  <a:pt x="103623" y="191119"/>
                </a:lnTo>
                <a:lnTo>
                  <a:pt x="126539" y="179116"/>
                </a:lnTo>
                <a:lnTo>
                  <a:pt x="134952" y="166801"/>
                </a:lnTo>
                <a:lnTo>
                  <a:pt x="72910" y="166801"/>
                </a:lnTo>
                <a:lnTo>
                  <a:pt x="55568" y="163208"/>
                </a:lnTo>
                <a:lnTo>
                  <a:pt x="44099" y="153020"/>
                </a:lnTo>
                <a:lnTo>
                  <a:pt x="37761" y="137124"/>
                </a:lnTo>
                <a:lnTo>
                  <a:pt x="35814" y="116408"/>
                </a:lnTo>
                <a:lnTo>
                  <a:pt x="35814" y="13309"/>
                </a:lnTo>
                <a:close/>
              </a:path>
              <a:path w="1722120" h="194945">
                <a:moveTo>
                  <a:pt x="145821" y="13309"/>
                </a:moveTo>
                <a:lnTo>
                  <a:pt x="110007" y="13309"/>
                </a:lnTo>
                <a:lnTo>
                  <a:pt x="110007" y="116408"/>
                </a:lnTo>
                <a:lnTo>
                  <a:pt x="108059" y="137124"/>
                </a:lnTo>
                <a:lnTo>
                  <a:pt x="101722" y="153020"/>
                </a:lnTo>
                <a:lnTo>
                  <a:pt x="90253" y="163208"/>
                </a:lnTo>
                <a:lnTo>
                  <a:pt x="72910" y="166801"/>
                </a:lnTo>
                <a:lnTo>
                  <a:pt x="134952" y="166801"/>
                </a:lnTo>
                <a:lnTo>
                  <a:pt x="140869" y="158142"/>
                </a:lnTo>
                <a:lnTo>
                  <a:pt x="145821" y="127406"/>
                </a:lnTo>
                <a:lnTo>
                  <a:pt x="145821" y="13309"/>
                </a:lnTo>
                <a:close/>
              </a:path>
              <a:path w="1722120" h="194945">
                <a:moveTo>
                  <a:pt x="213918" y="60121"/>
                </a:moveTo>
                <a:lnTo>
                  <a:pt x="181432" y="60121"/>
                </a:lnTo>
                <a:lnTo>
                  <a:pt x="181432" y="191871"/>
                </a:lnTo>
                <a:lnTo>
                  <a:pt x="215709" y="191871"/>
                </a:lnTo>
                <a:lnTo>
                  <a:pt x="215709" y="127406"/>
                </a:lnTo>
                <a:lnTo>
                  <a:pt x="216936" y="113444"/>
                </a:lnTo>
                <a:lnTo>
                  <a:pt x="221499" y="99196"/>
                </a:lnTo>
                <a:lnTo>
                  <a:pt x="230716" y="88115"/>
                </a:lnTo>
                <a:lnTo>
                  <a:pt x="245910" y="83654"/>
                </a:lnTo>
                <a:lnTo>
                  <a:pt x="297624" y="83654"/>
                </a:lnTo>
                <a:lnTo>
                  <a:pt x="294850" y="78028"/>
                </a:lnTo>
                <a:lnTo>
                  <a:pt x="213918" y="78028"/>
                </a:lnTo>
                <a:lnTo>
                  <a:pt x="213918" y="60121"/>
                </a:lnTo>
                <a:close/>
              </a:path>
              <a:path w="1722120" h="194945">
                <a:moveTo>
                  <a:pt x="297624" y="83654"/>
                </a:moveTo>
                <a:lnTo>
                  <a:pt x="245910" y="83654"/>
                </a:lnTo>
                <a:lnTo>
                  <a:pt x="258666" y="87305"/>
                </a:lnTo>
                <a:lnTo>
                  <a:pt x="265283" y="96546"/>
                </a:lnTo>
                <a:lnTo>
                  <a:pt x="267777" y="108809"/>
                </a:lnTo>
                <a:lnTo>
                  <a:pt x="268160" y="121526"/>
                </a:lnTo>
                <a:lnTo>
                  <a:pt x="268160" y="191871"/>
                </a:lnTo>
                <a:lnTo>
                  <a:pt x="302437" y="191871"/>
                </a:lnTo>
                <a:lnTo>
                  <a:pt x="302437" y="108724"/>
                </a:lnTo>
                <a:lnTo>
                  <a:pt x="299823" y="88115"/>
                </a:lnTo>
                <a:lnTo>
                  <a:pt x="297624" y="83654"/>
                </a:lnTo>
                <a:close/>
              </a:path>
              <a:path w="1722120" h="194945">
                <a:moveTo>
                  <a:pt x="257670" y="57048"/>
                </a:moveTo>
                <a:lnTo>
                  <a:pt x="244871" y="58204"/>
                </a:lnTo>
                <a:lnTo>
                  <a:pt x="233368" y="61880"/>
                </a:lnTo>
                <a:lnTo>
                  <a:pt x="223208" y="68385"/>
                </a:lnTo>
                <a:lnTo>
                  <a:pt x="214439" y="78028"/>
                </a:lnTo>
                <a:lnTo>
                  <a:pt x="294850" y="78028"/>
                </a:lnTo>
                <a:lnTo>
                  <a:pt x="291760" y="71761"/>
                </a:lnTo>
                <a:lnTo>
                  <a:pt x="277834" y="60950"/>
                </a:lnTo>
                <a:lnTo>
                  <a:pt x="257670" y="57048"/>
                </a:lnTo>
                <a:close/>
              </a:path>
              <a:path w="1722120" h="194945">
                <a:moveTo>
                  <a:pt x="370179" y="60121"/>
                </a:moveTo>
                <a:lnTo>
                  <a:pt x="335902" y="60121"/>
                </a:lnTo>
                <a:lnTo>
                  <a:pt x="335902" y="191871"/>
                </a:lnTo>
                <a:lnTo>
                  <a:pt x="370179" y="191871"/>
                </a:lnTo>
                <a:lnTo>
                  <a:pt x="370179" y="60121"/>
                </a:lnTo>
                <a:close/>
              </a:path>
              <a:path w="1722120" h="194945">
                <a:moveTo>
                  <a:pt x="370179" y="3314"/>
                </a:moveTo>
                <a:lnTo>
                  <a:pt x="335902" y="3314"/>
                </a:lnTo>
                <a:lnTo>
                  <a:pt x="335902" y="36067"/>
                </a:lnTo>
                <a:lnTo>
                  <a:pt x="370179" y="36067"/>
                </a:lnTo>
                <a:lnTo>
                  <a:pt x="370179" y="3314"/>
                </a:lnTo>
                <a:close/>
              </a:path>
              <a:path w="1722120" h="194945">
                <a:moveTo>
                  <a:pt x="455815" y="13309"/>
                </a:moveTo>
                <a:lnTo>
                  <a:pt x="406946" y="13309"/>
                </a:lnTo>
                <a:lnTo>
                  <a:pt x="406946" y="191871"/>
                </a:lnTo>
                <a:lnTo>
                  <a:pt x="455815" y="191871"/>
                </a:lnTo>
                <a:lnTo>
                  <a:pt x="495022" y="187886"/>
                </a:lnTo>
                <a:lnTo>
                  <a:pt x="527896" y="173805"/>
                </a:lnTo>
                <a:lnTo>
                  <a:pt x="536210" y="163741"/>
                </a:lnTo>
                <a:lnTo>
                  <a:pt x="442772" y="163741"/>
                </a:lnTo>
                <a:lnTo>
                  <a:pt x="442772" y="41452"/>
                </a:lnTo>
                <a:lnTo>
                  <a:pt x="536220" y="41452"/>
                </a:lnTo>
                <a:lnTo>
                  <a:pt x="527896" y="31375"/>
                </a:lnTo>
                <a:lnTo>
                  <a:pt x="495022" y="17294"/>
                </a:lnTo>
                <a:lnTo>
                  <a:pt x="455815" y="13309"/>
                </a:lnTo>
                <a:close/>
              </a:path>
              <a:path w="1722120" h="194945">
                <a:moveTo>
                  <a:pt x="536220" y="41452"/>
                </a:moveTo>
                <a:lnTo>
                  <a:pt x="462724" y="41452"/>
                </a:lnTo>
                <a:lnTo>
                  <a:pt x="484546" y="45537"/>
                </a:lnTo>
                <a:lnTo>
                  <a:pt x="503369" y="57438"/>
                </a:lnTo>
                <a:lnTo>
                  <a:pt x="516579" y="76632"/>
                </a:lnTo>
                <a:lnTo>
                  <a:pt x="521563" y="102590"/>
                </a:lnTo>
                <a:lnTo>
                  <a:pt x="516579" y="128550"/>
                </a:lnTo>
                <a:lnTo>
                  <a:pt x="503369" y="147748"/>
                </a:lnTo>
                <a:lnTo>
                  <a:pt x="484546" y="159654"/>
                </a:lnTo>
                <a:lnTo>
                  <a:pt x="462724" y="163741"/>
                </a:lnTo>
                <a:lnTo>
                  <a:pt x="536210" y="163741"/>
                </a:lnTo>
                <a:lnTo>
                  <a:pt x="550504" y="146437"/>
                </a:lnTo>
                <a:lnTo>
                  <a:pt x="558914" y="102590"/>
                </a:lnTo>
                <a:lnTo>
                  <a:pt x="550504" y="58743"/>
                </a:lnTo>
                <a:lnTo>
                  <a:pt x="536220" y="41452"/>
                </a:lnTo>
                <a:close/>
              </a:path>
              <a:path w="1722120" h="194945">
                <a:moveTo>
                  <a:pt x="623481" y="60121"/>
                </a:moveTo>
                <a:lnTo>
                  <a:pt x="589203" y="60121"/>
                </a:lnTo>
                <a:lnTo>
                  <a:pt x="589203" y="191871"/>
                </a:lnTo>
                <a:lnTo>
                  <a:pt x="623481" y="191871"/>
                </a:lnTo>
                <a:lnTo>
                  <a:pt x="623481" y="60121"/>
                </a:lnTo>
                <a:close/>
              </a:path>
              <a:path w="1722120" h="194945">
                <a:moveTo>
                  <a:pt x="623481" y="3314"/>
                </a:moveTo>
                <a:lnTo>
                  <a:pt x="589203" y="3314"/>
                </a:lnTo>
                <a:lnTo>
                  <a:pt x="589203" y="36067"/>
                </a:lnTo>
                <a:lnTo>
                  <a:pt x="623481" y="36067"/>
                </a:lnTo>
                <a:lnTo>
                  <a:pt x="623481" y="3314"/>
                </a:lnTo>
                <a:close/>
              </a:path>
              <a:path w="1722120" h="194945">
                <a:moveTo>
                  <a:pt x="654088" y="161175"/>
                </a:moveTo>
                <a:lnTo>
                  <a:pt x="681109" y="194533"/>
                </a:lnTo>
                <a:lnTo>
                  <a:pt x="690930" y="194944"/>
                </a:lnTo>
                <a:lnTo>
                  <a:pt x="711325" y="192546"/>
                </a:lnTo>
                <a:lnTo>
                  <a:pt x="729013" y="184967"/>
                </a:lnTo>
                <a:lnTo>
                  <a:pt x="741474" y="171633"/>
                </a:lnTo>
                <a:lnTo>
                  <a:pt x="741896" y="169875"/>
                </a:lnTo>
                <a:lnTo>
                  <a:pt x="687857" y="169875"/>
                </a:lnTo>
                <a:lnTo>
                  <a:pt x="679125" y="169271"/>
                </a:lnTo>
                <a:lnTo>
                  <a:pt x="670586" y="167539"/>
                </a:lnTo>
                <a:lnTo>
                  <a:pt x="662241" y="164801"/>
                </a:lnTo>
                <a:lnTo>
                  <a:pt x="654088" y="161175"/>
                </a:lnTo>
                <a:close/>
              </a:path>
              <a:path w="1722120" h="194945">
                <a:moveTo>
                  <a:pt x="702437" y="57048"/>
                </a:moveTo>
                <a:lnTo>
                  <a:pt x="683030" y="59450"/>
                </a:lnTo>
                <a:lnTo>
                  <a:pt x="666526" y="66865"/>
                </a:lnTo>
                <a:lnTo>
                  <a:pt x="655057" y="79604"/>
                </a:lnTo>
                <a:lnTo>
                  <a:pt x="650760" y="97980"/>
                </a:lnTo>
                <a:lnTo>
                  <a:pt x="660075" y="123137"/>
                </a:lnTo>
                <a:lnTo>
                  <a:pt x="680567" y="134023"/>
                </a:lnTo>
                <a:lnTo>
                  <a:pt x="701059" y="140832"/>
                </a:lnTo>
                <a:lnTo>
                  <a:pt x="710374" y="153758"/>
                </a:lnTo>
                <a:lnTo>
                  <a:pt x="708079" y="161672"/>
                </a:lnTo>
                <a:lnTo>
                  <a:pt x="702378" y="166612"/>
                </a:lnTo>
                <a:lnTo>
                  <a:pt x="695045" y="169155"/>
                </a:lnTo>
                <a:lnTo>
                  <a:pt x="687857" y="169875"/>
                </a:lnTo>
                <a:lnTo>
                  <a:pt x="741896" y="169875"/>
                </a:lnTo>
                <a:lnTo>
                  <a:pt x="746188" y="151968"/>
                </a:lnTo>
                <a:lnTo>
                  <a:pt x="736873" y="126207"/>
                </a:lnTo>
                <a:lnTo>
                  <a:pt x="716381" y="114357"/>
                </a:lnTo>
                <a:lnTo>
                  <a:pt x="695889" y="107498"/>
                </a:lnTo>
                <a:lnTo>
                  <a:pt x="686574" y="96710"/>
                </a:lnTo>
                <a:lnTo>
                  <a:pt x="686574" y="85445"/>
                </a:lnTo>
                <a:lnTo>
                  <a:pt x="697572" y="82118"/>
                </a:lnTo>
                <a:lnTo>
                  <a:pt x="737990" y="82118"/>
                </a:lnTo>
                <a:lnTo>
                  <a:pt x="739787" y="61912"/>
                </a:lnTo>
                <a:lnTo>
                  <a:pt x="731685" y="60182"/>
                </a:lnTo>
                <a:lnTo>
                  <a:pt x="723126" y="58618"/>
                </a:lnTo>
                <a:lnTo>
                  <a:pt x="713561" y="57485"/>
                </a:lnTo>
                <a:lnTo>
                  <a:pt x="702437" y="57048"/>
                </a:lnTo>
                <a:close/>
              </a:path>
              <a:path w="1722120" h="194945">
                <a:moveTo>
                  <a:pt x="737990" y="82118"/>
                </a:moveTo>
                <a:lnTo>
                  <a:pt x="706793" y="82118"/>
                </a:lnTo>
                <a:lnTo>
                  <a:pt x="715402" y="82495"/>
                </a:lnTo>
                <a:lnTo>
                  <a:pt x="722907" y="83594"/>
                </a:lnTo>
                <a:lnTo>
                  <a:pt x="730029" y="85365"/>
                </a:lnTo>
                <a:lnTo>
                  <a:pt x="737489" y="87756"/>
                </a:lnTo>
                <a:lnTo>
                  <a:pt x="737990" y="82118"/>
                </a:lnTo>
                <a:close/>
              </a:path>
              <a:path w="1722120" h="194945">
                <a:moveTo>
                  <a:pt x="817003" y="85191"/>
                </a:moveTo>
                <a:lnTo>
                  <a:pt x="782713" y="85191"/>
                </a:lnTo>
                <a:lnTo>
                  <a:pt x="782713" y="152222"/>
                </a:lnTo>
                <a:lnTo>
                  <a:pt x="785453" y="169907"/>
                </a:lnTo>
                <a:lnTo>
                  <a:pt x="793494" y="183370"/>
                </a:lnTo>
                <a:lnTo>
                  <a:pt x="806572" y="191939"/>
                </a:lnTo>
                <a:lnTo>
                  <a:pt x="824420" y="194944"/>
                </a:lnTo>
                <a:lnTo>
                  <a:pt x="831688" y="194754"/>
                </a:lnTo>
                <a:lnTo>
                  <a:pt x="838234" y="194179"/>
                </a:lnTo>
                <a:lnTo>
                  <a:pt x="844205" y="193219"/>
                </a:lnTo>
                <a:lnTo>
                  <a:pt x="849744" y="191871"/>
                </a:lnTo>
                <a:lnTo>
                  <a:pt x="848862" y="168338"/>
                </a:lnTo>
                <a:lnTo>
                  <a:pt x="833119" y="168338"/>
                </a:lnTo>
                <a:lnTo>
                  <a:pt x="825099" y="166523"/>
                </a:lnTo>
                <a:lnTo>
                  <a:pt x="820170" y="161686"/>
                </a:lnTo>
                <a:lnTo>
                  <a:pt x="817687" y="154740"/>
                </a:lnTo>
                <a:lnTo>
                  <a:pt x="817003" y="146596"/>
                </a:lnTo>
                <a:lnTo>
                  <a:pt x="817003" y="85191"/>
                </a:lnTo>
                <a:close/>
              </a:path>
              <a:path w="1722120" h="194945">
                <a:moveTo>
                  <a:pt x="848728" y="164757"/>
                </a:moveTo>
                <a:lnTo>
                  <a:pt x="845146" y="167055"/>
                </a:lnTo>
                <a:lnTo>
                  <a:pt x="839254" y="168338"/>
                </a:lnTo>
                <a:lnTo>
                  <a:pt x="848862" y="168338"/>
                </a:lnTo>
                <a:lnTo>
                  <a:pt x="848728" y="164757"/>
                </a:lnTo>
                <a:close/>
              </a:path>
              <a:path w="1722120" h="194945">
                <a:moveTo>
                  <a:pt x="847445" y="60121"/>
                </a:moveTo>
                <a:lnTo>
                  <a:pt x="757389" y="60121"/>
                </a:lnTo>
                <a:lnTo>
                  <a:pt x="757389" y="85191"/>
                </a:lnTo>
                <a:lnTo>
                  <a:pt x="847445" y="85191"/>
                </a:lnTo>
                <a:lnTo>
                  <a:pt x="847445" y="60121"/>
                </a:lnTo>
                <a:close/>
              </a:path>
              <a:path w="1722120" h="194945">
                <a:moveTo>
                  <a:pt x="817003" y="22771"/>
                </a:moveTo>
                <a:lnTo>
                  <a:pt x="782713" y="33769"/>
                </a:lnTo>
                <a:lnTo>
                  <a:pt x="782713" y="60121"/>
                </a:lnTo>
                <a:lnTo>
                  <a:pt x="817003" y="60121"/>
                </a:lnTo>
                <a:lnTo>
                  <a:pt x="817003" y="22771"/>
                </a:lnTo>
                <a:close/>
              </a:path>
              <a:path w="1722120" h="194945">
                <a:moveTo>
                  <a:pt x="974259" y="82118"/>
                </a:moveTo>
                <a:lnTo>
                  <a:pt x="919746" y="82118"/>
                </a:lnTo>
                <a:lnTo>
                  <a:pt x="932906" y="83569"/>
                </a:lnTo>
                <a:lnTo>
                  <a:pt x="942157" y="88353"/>
                </a:lnTo>
                <a:lnTo>
                  <a:pt x="947619" y="97120"/>
                </a:lnTo>
                <a:lnTo>
                  <a:pt x="949413" y="110515"/>
                </a:lnTo>
                <a:lnTo>
                  <a:pt x="930490" y="110515"/>
                </a:lnTo>
                <a:lnTo>
                  <a:pt x="919365" y="110815"/>
                </a:lnTo>
                <a:lnTo>
                  <a:pt x="877205" y="124004"/>
                </a:lnTo>
                <a:lnTo>
                  <a:pt x="863714" y="155803"/>
                </a:lnTo>
                <a:lnTo>
                  <a:pt x="867636" y="172495"/>
                </a:lnTo>
                <a:lnTo>
                  <a:pt x="878009" y="184775"/>
                </a:lnTo>
                <a:lnTo>
                  <a:pt x="892748" y="192354"/>
                </a:lnTo>
                <a:lnTo>
                  <a:pt x="909764" y="194944"/>
                </a:lnTo>
                <a:lnTo>
                  <a:pt x="921590" y="193439"/>
                </a:lnTo>
                <a:lnTo>
                  <a:pt x="932984" y="189031"/>
                </a:lnTo>
                <a:lnTo>
                  <a:pt x="942938" y="181888"/>
                </a:lnTo>
                <a:lnTo>
                  <a:pt x="950442" y="172173"/>
                </a:lnTo>
                <a:lnTo>
                  <a:pt x="981488" y="172173"/>
                </a:lnTo>
                <a:lnTo>
                  <a:pt x="981381" y="169875"/>
                </a:lnTo>
                <a:lnTo>
                  <a:pt x="918210" y="169875"/>
                </a:lnTo>
                <a:lnTo>
                  <a:pt x="909629" y="168939"/>
                </a:lnTo>
                <a:lnTo>
                  <a:pt x="902727" y="166036"/>
                </a:lnTo>
                <a:lnTo>
                  <a:pt x="898127" y="161024"/>
                </a:lnTo>
                <a:lnTo>
                  <a:pt x="896454" y="153758"/>
                </a:lnTo>
                <a:lnTo>
                  <a:pt x="900252" y="141671"/>
                </a:lnTo>
                <a:lnTo>
                  <a:pt x="909759" y="134791"/>
                </a:lnTo>
                <a:lnTo>
                  <a:pt x="922145" y="131702"/>
                </a:lnTo>
                <a:lnTo>
                  <a:pt x="934580" y="130987"/>
                </a:lnTo>
                <a:lnTo>
                  <a:pt x="980637" y="130987"/>
                </a:lnTo>
                <a:lnTo>
                  <a:pt x="980551" y="111956"/>
                </a:lnTo>
                <a:lnTo>
                  <a:pt x="977405" y="87491"/>
                </a:lnTo>
                <a:lnTo>
                  <a:pt x="974259" y="82118"/>
                </a:lnTo>
                <a:close/>
              </a:path>
              <a:path w="1722120" h="194945">
                <a:moveTo>
                  <a:pt x="981488" y="172173"/>
                </a:moveTo>
                <a:lnTo>
                  <a:pt x="950950" y="172173"/>
                </a:lnTo>
                <a:lnTo>
                  <a:pt x="951204" y="176275"/>
                </a:lnTo>
                <a:lnTo>
                  <a:pt x="951204" y="184975"/>
                </a:lnTo>
                <a:lnTo>
                  <a:pt x="952487" y="191871"/>
                </a:lnTo>
                <a:lnTo>
                  <a:pt x="982675" y="191871"/>
                </a:lnTo>
                <a:lnTo>
                  <a:pt x="982149" y="184364"/>
                </a:lnTo>
                <a:lnTo>
                  <a:pt x="981679" y="176275"/>
                </a:lnTo>
                <a:lnTo>
                  <a:pt x="981488" y="172173"/>
                </a:lnTo>
                <a:close/>
              </a:path>
              <a:path w="1722120" h="194945">
                <a:moveTo>
                  <a:pt x="980637" y="130987"/>
                </a:moveTo>
                <a:lnTo>
                  <a:pt x="949413" y="130987"/>
                </a:lnTo>
                <a:lnTo>
                  <a:pt x="949085" y="138499"/>
                </a:lnTo>
                <a:lnTo>
                  <a:pt x="947942" y="145602"/>
                </a:lnTo>
                <a:lnTo>
                  <a:pt x="918210" y="169875"/>
                </a:lnTo>
                <a:lnTo>
                  <a:pt x="981381" y="169875"/>
                </a:lnTo>
                <a:lnTo>
                  <a:pt x="981138" y="162458"/>
                </a:lnTo>
                <a:lnTo>
                  <a:pt x="980891" y="152176"/>
                </a:lnTo>
                <a:lnTo>
                  <a:pt x="980766" y="145602"/>
                </a:lnTo>
                <a:lnTo>
                  <a:pt x="980637" y="130987"/>
                </a:lnTo>
                <a:close/>
              </a:path>
              <a:path w="1722120" h="194945">
                <a:moveTo>
                  <a:pt x="923836" y="57048"/>
                </a:moveTo>
                <a:lnTo>
                  <a:pt x="912401" y="57743"/>
                </a:lnTo>
                <a:lnTo>
                  <a:pt x="900461" y="59734"/>
                </a:lnTo>
                <a:lnTo>
                  <a:pt x="888760" y="62877"/>
                </a:lnTo>
                <a:lnTo>
                  <a:pt x="878039" y="67030"/>
                </a:lnTo>
                <a:lnTo>
                  <a:pt x="879068" y="96456"/>
                </a:lnTo>
                <a:lnTo>
                  <a:pt x="888226" y="90546"/>
                </a:lnTo>
                <a:lnTo>
                  <a:pt x="898250" y="86025"/>
                </a:lnTo>
                <a:lnTo>
                  <a:pt x="908852" y="83135"/>
                </a:lnTo>
                <a:lnTo>
                  <a:pt x="919746" y="82118"/>
                </a:lnTo>
                <a:lnTo>
                  <a:pt x="974259" y="82118"/>
                </a:lnTo>
                <a:lnTo>
                  <a:pt x="967297" y="70227"/>
                </a:lnTo>
                <a:lnTo>
                  <a:pt x="949656" y="60255"/>
                </a:lnTo>
                <a:lnTo>
                  <a:pt x="923836" y="57048"/>
                </a:lnTo>
                <a:close/>
              </a:path>
              <a:path w="1722120" h="194945">
                <a:moveTo>
                  <a:pt x="1045400" y="60121"/>
                </a:moveTo>
                <a:lnTo>
                  <a:pt x="1012913" y="60121"/>
                </a:lnTo>
                <a:lnTo>
                  <a:pt x="1012913" y="191871"/>
                </a:lnTo>
                <a:lnTo>
                  <a:pt x="1047191" y="191871"/>
                </a:lnTo>
                <a:lnTo>
                  <a:pt x="1047191" y="127406"/>
                </a:lnTo>
                <a:lnTo>
                  <a:pt x="1048418" y="113444"/>
                </a:lnTo>
                <a:lnTo>
                  <a:pt x="1052979" y="99196"/>
                </a:lnTo>
                <a:lnTo>
                  <a:pt x="1062193" y="88115"/>
                </a:lnTo>
                <a:lnTo>
                  <a:pt x="1077379" y="83654"/>
                </a:lnTo>
                <a:lnTo>
                  <a:pt x="1129105" y="83654"/>
                </a:lnTo>
                <a:lnTo>
                  <a:pt x="1126332" y="78028"/>
                </a:lnTo>
                <a:lnTo>
                  <a:pt x="1045400" y="78028"/>
                </a:lnTo>
                <a:lnTo>
                  <a:pt x="1045400" y="60121"/>
                </a:lnTo>
                <a:close/>
              </a:path>
              <a:path w="1722120" h="194945">
                <a:moveTo>
                  <a:pt x="1129105" y="83654"/>
                </a:moveTo>
                <a:lnTo>
                  <a:pt x="1077379" y="83654"/>
                </a:lnTo>
                <a:lnTo>
                  <a:pt x="1090137" y="87305"/>
                </a:lnTo>
                <a:lnTo>
                  <a:pt x="1096759" y="96546"/>
                </a:lnTo>
                <a:lnTo>
                  <a:pt x="1099256" y="108809"/>
                </a:lnTo>
                <a:lnTo>
                  <a:pt x="1099642" y="121526"/>
                </a:lnTo>
                <a:lnTo>
                  <a:pt x="1099642" y="191871"/>
                </a:lnTo>
                <a:lnTo>
                  <a:pt x="1133919" y="191871"/>
                </a:lnTo>
                <a:lnTo>
                  <a:pt x="1133919" y="108724"/>
                </a:lnTo>
                <a:lnTo>
                  <a:pt x="1131305" y="88115"/>
                </a:lnTo>
                <a:lnTo>
                  <a:pt x="1129105" y="83654"/>
                </a:lnTo>
                <a:close/>
              </a:path>
              <a:path w="1722120" h="194945">
                <a:moveTo>
                  <a:pt x="1089152" y="57048"/>
                </a:moveTo>
                <a:lnTo>
                  <a:pt x="1076351" y="58204"/>
                </a:lnTo>
                <a:lnTo>
                  <a:pt x="1064844" y="61880"/>
                </a:lnTo>
                <a:lnTo>
                  <a:pt x="1054679" y="68385"/>
                </a:lnTo>
                <a:lnTo>
                  <a:pt x="1045908" y="78028"/>
                </a:lnTo>
                <a:lnTo>
                  <a:pt x="1126332" y="78028"/>
                </a:lnTo>
                <a:lnTo>
                  <a:pt x="1123241" y="71761"/>
                </a:lnTo>
                <a:lnTo>
                  <a:pt x="1109316" y="60950"/>
                </a:lnTo>
                <a:lnTo>
                  <a:pt x="1089152" y="57048"/>
                </a:lnTo>
                <a:close/>
              </a:path>
              <a:path w="1722120" h="194945">
                <a:moveTo>
                  <a:pt x="1223010" y="57048"/>
                </a:moveTo>
                <a:lnTo>
                  <a:pt x="1195673" y="62360"/>
                </a:lnTo>
                <a:lnTo>
                  <a:pt x="1175702" y="76908"/>
                </a:lnTo>
                <a:lnTo>
                  <a:pt x="1163456" y="98603"/>
                </a:lnTo>
                <a:lnTo>
                  <a:pt x="1159294" y="125361"/>
                </a:lnTo>
                <a:lnTo>
                  <a:pt x="1163368" y="153180"/>
                </a:lnTo>
                <a:lnTo>
                  <a:pt x="1175575" y="175217"/>
                </a:lnTo>
                <a:lnTo>
                  <a:pt x="1195887" y="189721"/>
                </a:lnTo>
                <a:lnTo>
                  <a:pt x="1224280" y="194944"/>
                </a:lnTo>
                <a:lnTo>
                  <a:pt x="1234170" y="194696"/>
                </a:lnTo>
                <a:lnTo>
                  <a:pt x="1242958" y="193921"/>
                </a:lnTo>
                <a:lnTo>
                  <a:pt x="1250979" y="192571"/>
                </a:lnTo>
                <a:lnTo>
                  <a:pt x="1258570" y="190601"/>
                </a:lnTo>
                <a:lnTo>
                  <a:pt x="1257365" y="168338"/>
                </a:lnTo>
                <a:lnTo>
                  <a:pt x="1230680" y="168338"/>
                </a:lnTo>
                <a:lnTo>
                  <a:pt x="1214976" y="165041"/>
                </a:lnTo>
                <a:lnTo>
                  <a:pt x="1203880" y="155965"/>
                </a:lnTo>
                <a:lnTo>
                  <a:pt x="1197294" y="142331"/>
                </a:lnTo>
                <a:lnTo>
                  <a:pt x="1195120" y="125361"/>
                </a:lnTo>
                <a:lnTo>
                  <a:pt x="1197570" y="108375"/>
                </a:lnTo>
                <a:lnTo>
                  <a:pt x="1204552" y="95202"/>
                </a:lnTo>
                <a:lnTo>
                  <a:pt x="1215517" y="86681"/>
                </a:lnTo>
                <a:lnTo>
                  <a:pt x="1229918" y="83654"/>
                </a:lnTo>
                <a:lnTo>
                  <a:pt x="1253746" y="83654"/>
                </a:lnTo>
                <a:lnTo>
                  <a:pt x="1256258" y="61404"/>
                </a:lnTo>
                <a:lnTo>
                  <a:pt x="1249013" y="59534"/>
                </a:lnTo>
                <a:lnTo>
                  <a:pt x="1241263" y="58169"/>
                </a:lnTo>
                <a:lnTo>
                  <a:pt x="1232698" y="57332"/>
                </a:lnTo>
                <a:lnTo>
                  <a:pt x="1223010" y="57048"/>
                </a:lnTo>
                <a:close/>
              </a:path>
              <a:path w="1722120" h="194945">
                <a:moveTo>
                  <a:pt x="1257033" y="162204"/>
                </a:moveTo>
                <a:lnTo>
                  <a:pt x="1251795" y="164239"/>
                </a:lnTo>
                <a:lnTo>
                  <a:pt x="1245290" y="166228"/>
                </a:lnTo>
                <a:lnTo>
                  <a:pt x="1238068" y="167739"/>
                </a:lnTo>
                <a:lnTo>
                  <a:pt x="1230680" y="168338"/>
                </a:lnTo>
                <a:lnTo>
                  <a:pt x="1257365" y="168338"/>
                </a:lnTo>
                <a:lnTo>
                  <a:pt x="1257033" y="162204"/>
                </a:lnTo>
                <a:close/>
              </a:path>
              <a:path w="1722120" h="194945">
                <a:moveTo>
                  <a:pt x="1253746" y="83654"/>
                </a:moveTo>
                <a:lnTo>
                  <a:pt x="1240396" y="83654"/>
                </a:lnTo>
                <a:lnTo>
                  <a:pt x="1247051" y="85699"/>
                </a:lnTo>
                <a:lnTo>
                  <a:pt x="1253197" y="88518"/>
                </a:lnTo>
                <a:lnTo>
                  <a:pt x="1253746" y="83654"/>
                </a:lnTo>
                <a:close/>
              </a:path>
              <a:path w="1722120" h="194945">
                <a:moveTo>
                  <a:pt x="1331709" y="57048"/>
                </a:moveTo>
                <a:lnTo>
                  <a:pt x="1304886" y="62561"/>
                </a:lnTo>
                <a:lnTo>
                  <a:pt x="1285784" y="77549"/>
                </a:lnTo>
                <a:lnTo>
                  <a:pt x="1274357" y="99685"/>
                </a:lnTo>
                <a:lnTo>
                  <a:pt x="1270558" y="126644"/>
                </a:lnTo>
                <a:lnTo>
                  <a:pt x="1275197" y="155554"/>
                </a:lnTo>
                <a:lnTo>
                  <a:pt x="1288662" y="177006"/>
                </a:lnTo>
                <a:lnTo>
                  <a:pt x="1310281" y="190352"/>
                </a:lnTo>
                <a:lnTo>
                  <a:pt x="1339380" y="194944"/>
                </a:lnTo>
                <a:lnTo>
                  <a:pt x="1352467" y="194277"/>
                </a:lnTo>
                <a:lnTo>
                  <a:pt x="1364234" y="192290"/>
                </a:lnTo>
                <a:lnTo>
                  <a:pt x="1374895" y="189008"/>
                </a:lnTo>
                <a:lnTo>
                  <a:pt x="1384668" y="184454"/>
                </a:lnTo>
                <a:lnTo>
                  <a:pt x="1384668" y="169875"/>
                </a:lnTo>
                <a:lnTo>
                  <a:pt x="1340916" y="169875"/>
                </a:lnTo>
                <a:lnTo>
                  <a:pt x="1326298" y="167664"/>
                </a:lnTo>
                <a:lnTo>
                  <a:pt x="1314727" y="161207"/>
                </a:lnTo>
                <a:lnTo>
                  <a:pt x="1306850" y="150769"/>
                </a:lnTo>
                <a:lnTo>
                  <a:pt x="1303312" y="136613"/>
                </a:lnTo>
                <a:lnTo>
                  <a:pt x="1394383" y="136613"/>
                </a:lnTo>
                <a:lnTo>
                  <a:pt x="1392226" y="113080"/>
                </a:lnTo>
                <a:lnTo>
                  <a:pt x="1303312" y="113080"/>
                </a:lnTo>
                <a:lnTo>
                  <a:pt x="1306018" y="100795"/>
                </a:lnTo>
                <a:lnTo>
                  <a:pt x="1311913" y="90979"/>
                </a:lnTo>
                <a:lnTo>
                  <a:pt x="1321117" y="84473"/>
                </a:lnTo>
                <a:lnTo>
                  <a:pt x="1333754" y="82118"/>
                </a:lnTo>
                <a:lnTo>
                  <a:pt x="1382396" y="82118"/>
                </a:lnTo>
                <a:lnTo>
                  <a:pt x="1381372" y="79562"/>
                </a:lnTo>
                <a:lnTo>
                  <a:pt x="1362119" y="63004"/>
                </a:lnTo>
                <a:lnTo>
                  <a:pt x="1331709" y="57048"/>
                </a:lnTo>
                <a:close/>
              </a:path>
              <a:path w="1722120" h="194945">
                <a:moveTo>
                  <a:pt x="1384668" y="156578"/>
                </a:moveTo>
                <a:lnTo>
                  <a:pt x="1374771" y="161677"/>
                </a:lnTo>
                <a:lnTo>
                  <a:pt x="1364230" y="165912"/>
                </a:lnTo>
                <a:lnTo>
                  <a:pt x="1352971" y="168804"/>
                </a:lnTo>
                <a:lnTo>
                  <a:pt x="1340916" y="169875"/>
                </a:lnTo>
                <a:lnTo>
                  <a:pt x="1384668" y="169875"/>
                </a:lnTo>
                <a:lnTo>
                  <a:pt x="1384668" y="156578"/>
                </a:lnTo>
                <a:close/>
              </a:path>
              <a:path w="1722120" h="194945">
                <a:moveTo>
                  <a:pt x="1382396" y="82118"/>
                </a:moveTo>
                <a:lnTo>
                  <a:pt x="1333754" y="82118"/>
                </a:lnTo>
                <a:lnTo>
                  <a:pt x="1346062" y="84618"/>
                </a:lnTo>
                <a:lnTo>
                  <a:pt x="1354508" y="91365"/>
                </a:lnTo>
                <a:lnTo>
                  <a:pt x="1359550" y="101229"/>
                </a:lnTo>
                <a:lnTo>
                  <a:pt x="1361643" y="113080"/>
                </a:lnTo>
                <a:lnTo>
                  <a:pt x="1392226" y="113080"/>
                </a:lnTo>
                <a:lnTo>
                  <a:pt x="1391463" y="104754"/>
                </a:lnTo>
                <a:lnTo>
                  <a:pt x="1382396" y="82118"/>
                </a:lnTo>
                <a:close/>
              </a:path>
              <a:path w="1722120" h="194945">
                <a:moveTo>
                  <a:pt x="1455280" y="156057"/>
                </a:moveTo>
                <a:lnTo>
                  <a:pt x="1419466" y="156057"/>
                </a:lnTo>
                <a:lnTo>
                  <a:pt x="1419466" y="191871"/>
                </a:lnTo>
                <a:lnTo>
                  <a:pt x="1455280" y="191871"/>
                </a:lnTo>
                <a:lnTo>
                  <a:pt x="1455280" y="156057"/>
                </a:lnTo>
                <a:close/>
              </a:path>
              <a:path w="1722120" h="194945">
                <a:moveTo>
                  <a:pt x="1543253" y="57048"/>
                </a:moveTo>
                <a:lnTo>
                  <a:pt x="1515924" y="62360"/>
                </a:lnTo>
                <a:lnTo>
                  <a:pt x="1495956" y="76908"/>
                </a:lnTo>
                <a:lnTo>
                  <a:pt x="1483711" y="98603"/>
                </a:lnTo>
                <a:lnTo>
                  <a:pt x="1479550" y="125361"/>
                </a:lnTo>
                <a:lnTo>
                  <a:pt x="1483624" y="153180"/>
                </a:lnTo>
                <a:lnTo>
                  <a:pt x="1495831" y="175217"/>
                </a:lnTo>
                <a:lnTo>
                  <a:pt x="1516143" y="189721"/>
                </a:lnTo>
                <a:lnTo>
                  <a:pt x="1544535" y="194944"/>
                </a:lnTo>
                <a:lnTo>
                  <a:pt x="1554426" y="194696"/>
                </a:lnTo>
                <a:lnTo>
                  <a:pt x="1563212" y="193921"/>
                </a:lnTo>
                <a:lnTo>
                  <a:pt x="1571230" y="192571"/>
                </a:lnTo>
                <a:lnTo>
                  <a:pt x="1578813" y="190601"/>
                </a:lnTo>
                <a:lnTo>
                  <a:pt x="1577618" y="168338"/>
                </a:lnTo>
                <a:lnTo>
                  <a:pt x="1550936" y="168338"/>
                </a:lnTo>
                <a:lnTo>
                  <a:pt x="1535232" y="165041"/>
                </a:lnTo>
                <a:lnTo>
                  <a:pt x="1524136" y="155965"/>
                </a:lnTo>
                <a:lnTo>
                  <a:pt x="1517550" y="142331"/>
                </a:lnTo>
                <a:lnTo>
                  <a:pt x="1515376" y="125361"/>
                </a:lnTo>
                <a:lnTo>
                  <a:pt x="1517825" y="108375"/>
                </a:lnTo>
                <a:lnTo>
                  <a:pt x="1524806" y="95202"/>
                </a:lnTo>
                <a:lnTo>
                  <a:pt x="1535768" y="86681"/>
                </a:lnTo>
                <a:lnTo>
                  <a:pt x="1550162" y="83654"/>
                </a:lnTo>
                <a:lnTo>
                  <a:pt x="1574002" y="83654"/>
                </a:lnTo>
                <a:lnTo>
                  <a:pt x="1576514" y="61404"/>
                </a:lnTo>
                <a:lnTo>
                  <a:pt x="1569268" y="59534"/>
                </a:lnTo>
                <a:lnTo>
                  <a:pt x="1561517" y="58169"/>
                </a:lnTo>
                <a:lnTo>
                  <a:pt x="1552949" y="57332"/>
                </a:lnTo>
                <a:lnTo>
                  <a:pt x="1543253" y="57048"/>
                </a:lnTo>
                <a:close/>
              </a:path>
              <a:path w="1722120" h="194945">
                <a:moveTo>
                  <a:pt x="1577289" y="162204"/>
                </a:moveTo>
                <a:lnTo>
                  <a:pt x="1572051" y="164239"/>
                </a:lnTo>
                <a:lnTo>
                  <a:pt x="1565546" y="166228"/>
                </a:lnTo>
                <a:lnTo>
                  <a:pt x="1558324" y="167739"/>
                </a:lnTo>
                <a:lnTo>
                  <a:pt x="1550936" y="168338"/>
                </a:lnTo>
                <a:lnTo>
                  <a:pt x="1577618" y="168338"/>
                </a:lnTo>
                <a:lnTo>
                  <a:pt x="1577289" y="162204"/>
                </a:lnTo>
                <a:close/>
              </a:path>
              <a:path w="1722120" h="194945">
                <a:moveTo>
                  <a:pt x="1574002" y="83654"/>
                </a:moveTo>
                <a:lnTo>
                  <a:pt x="1560652" y="83654"/>
                </a:lnTo>
                <a:lnTo>
                  <a:pt x="1567307" y="85699"/>
                </a:lnTo>
                <a:lnTo>
                  <a:pt x="1573453" y="88518"/>
                </a:lnTo>
                <a:lnTo>
                  <a:pt x="1574002" y="83654"/>
                </a:lnTo>
                <a:close/>
              </a:path>
              <a:path w="1722120" h="194945">
                <a:moveTo>
                  <a:pt x="1635023" y="0"/>
                </a:moveTo>
                <a:lnTo>
                  <a:pt x="1600746" y="0"/>
                </a:lnTo>
                <a:lnTo>
                  <a:pt x="1600746" y="191871"/>
                </a:lnTo>
                <a:lnTo>
                  <a:pt x="1635023" y="191871"/>
                </a:lnTo>
                <a:lnTo>
                  <a:pt x="1635023" y="127406"/>
                </a:lnTo>
                <a:lnTo>
                  <a:pt x="1636250" y="113444"/>
                </a:lnTo>
                <a:lnTo>
                  <a:pt x="1640811" y="99196"/>
                </a:lnTo>
                <a:lnTo>
                  <a:pt x="1650025" y="88115"/>
                </a:lnTo>
                <a:lnTo>
                  <a:pt x="1665211" y="83654"/>
                </a:lnTo>
                <a:lnTo>
                  <a:pt x="1716935" y="83654"/>
                </a:lnTo>
                <a:lnTo>
                  <a:pt x="1714160" y="78028"/>
                </a:lnTo>
                <a:lnTo>
                  <a:pt x="1635023" y="78028"/>
                </a:lnTo>
                <a:lnTo>
                  <a:pt x="1635023" y="0"/>
                </a:lnTo>
                <a:close/>
              </a:path>
              <a:path w="1722120" h="194945">
                <a:moveTo>
                  <a:pt x="1716935" y="83654"/>
                </a:moveTo>
                <a:lnTo>
                  <a:pt x="1665211" y="83654"/>
                </a:lnTo>
                <a:lnTo>
                  <a:pt x="1677974" y="87305"/>
                </a:lnTo>
                <a:lnTo>
                  <a:pt x="1684596" y="96546"/>
                </a:lnTo>
                <a:lnTo>
                  <a:pt x="1687090" y="108809"/>
                </a:lnTo>
                <a:lnTo>
                  <a:pt x="1687474" y="121526"/>
                </a:lnTo>
                <a:lnTo>
                  <a:pt x="1687474" y="191871"/>
                </a:lnTo>
                <a:lnTo>
                  <a:pt x="1721751" y="191871"/>
                </a:lnTo>
                <a:lnTo>
                  <a:pt x="1721751" y="108724"/>
                </a:lnTo>
                <a:lnTo>
                  <a:pt x="1719135" y="88115"/>
                </a:lnTo>
                <a:lnTo>
                  <a:pt x="1716935" y="83654"/>
                </a:lnTo>
                <a:close/>
              </a:path>
              <a:path w="1722120" h="194945">
                <a:moveTo>
                  <a:pt x="1676984" y="57048"/>
                </a:moveTo>
                <a:lnTo>
                  <a:pt x="1664176" y="58528"/>
                </a:lnTo>
                <a:lnTo>
                  <a:pt x="1652804" y="62742"/>
                </a:lnTo>
                <a:lnTo>
                  <a:pt x="1643160" y="69355"/>
                </a:lnTo>
                <a:lnTo>
                  <a:pt x="1635531" y="78028"/>
                </a:lnTo>
                <a:lnTo>
                  <a:pt x="1714160" y="78028"/>
                </a:lnTo>
                <a:lnTo>
                  <a:pt x="1711069" y="71761"/>
                </a:lnTo>
                <a:lnTo>
                  <a:pt x="1697143" y="60950"/>
                </a:lnTo>
                <a:lnTo>
                  <a:pt x="1676984" y="57048"/>
                </a:lnTo>
                <a:close/>
              </a:path>
            </a:pathLst>
          </a:custGeom>
          <a:solidFill>
            <a:srgbClr val="0070BA"/>
          </a:solidFill>
        </p:spPr>
        <p:txBody>
          <a:bodyPr wrap="square" lIns="0" tIns="0" rIns="0" bIns="0" rtlCol="0"/>
          <a:lstStyle/>
          <a:p>
            <a:endParaRPr/>
          </a:p>
        </p:txBody>
      </p:sp>
      <p:sp>
        <p:nvSpPr>
          <p:cNvPr id="31" name="object 9">
            <a:extLst>
              <a:ext uri="{FF2B5EF4-FFF2-40B4-BE49-F238E27FC236}">
                <a16:creationId xmlns:a16="http://schemas.microsoft.com/office/drawing/2014/main" id="{27F716E8-C399-8A94-170F-9BB54776D04F}"/>
              </a:ext>
            </a:extLst>
          </p:cNvPr>
          <p:cNvSpPr/>
          <p:nvPr/>
        </p:nvSpPr>
        <p:spPr>
          <a:xfrm>
            <a:off x="9528492" y="5998433"/>
            <a:ext cx="1232574" cy="277602"/>
          </a:xfrm>
          <a:custGeom>
            <a:avLst/>
            <a:gdLst/>
            <a:ahLst/>
            <a:cxnLst/>
            <a:rect l="l" t="t" r="r" b="b"/>
            <a:pathLst>
              <a:path w="1224279" h="194945">
                <a:moveTo>
                  <a:pt x="99263" y="13296"/>
                </a:moveTo>
                <a:lnTo>
                  <a:pt x="0" y="13296"/>
                </a:lnTo>
                <a:lnTo>
                  <a:pt x="0" y="191871"/>
                </a:lnTo>
                <a:lnTo>
                  <a:pt x="35814" y="191871"/>
                </a:lnTo>
                <a:lnTo>
                  <a:pt x="35814" y="113588"/>
                </a:lnTo>
                <a:lnTo>
                  <a:pt x="96189" y="113588"/>
                </a:lnTo>
                <a:lnTo>
                  <a:pt x="96189" y="85445"/>
                </a:lnTo>
                <a:lnTo>
                  <a:pt x="35814" y="85445"/>
                </a:lnTo>
                <a:lnTo>
                  <a:pt x="35814" y="41440"/>
                </a:lnTo>
                <a:lnTo>
                  <a:pt x="99263" y="41440"/>
                </a:lnTo>
                <a:lnTo>
                  <a:pt x="99263" y="13296"/>
                </a:lnTo>
                <a:close/>
              </a:path>
              <a:path w="1224279" h="194945">
                <a:moveTo>
                  <a:pt x="176860" y="57048"/>
                </a:moveTo>
                <a:lnTo>
                  <a:pt x="150039" y="62561"/>
                </a:lnTo>
                <a:lnTo>
                  <a:pt x="130941" y="77547"/>
                </a:lnTo>
                <a:lnTo>
                  <a:pt x="119519" y="99680"/>
                </a:lnTo>
                <a:lnTo>
                  <a:pt x="115722" y="126631"/>
                </a:lnTo>
                <a:lnTo>
                  <a:pt x="120358" y="155549"/>
                </a:lnTo>
                <a:lnTo>
                  <a:pt x="133819" y="177004"/>
                </a:lnTo>
                <a:lnTo>
                  <a:pt x="155434" y="190352"/>
                </a:lnTo>
                <a:lnTo>
                  <a:pt x="184531" y="194945"/>
                </a:lnTo>
                <a:lnTo>
                  <a:pt x="197618" y="194277"/>
                </a:lnTo>
                <a:lnTo>
                  <a:pt x="209384" y="192290"/>
                </a:lnTo>
                <a:lnTo>
                  <a:pt x="220046" y="189008"/>
                </a:lnTo>
                <a:lnTo>
                  <a:pt x="229819" y="184454"/>
                </a:lnTo>
                <a:lnTo>
                  <a:pt x="229819" y="169875"/>
                </a:lnTo>
                <a:lnTo>
                  <a:pt x="186067" y="169875"/>
                </a:lnTo>
                <a:lnTo>
                  <a:pt x="171449" y="167664"/>
                </a:lnTo>
                <a:lnTo>
                  <a:pt x="159878" y="161207"/>
                </a:lnTo>
                <a:lnTo>
                  <a:pt x="152000" y="150769"/>
                </a:lnTo>
                <a:lnTo>
                  <a:pt x="148463" y="136613"/>
                </a:lnTo>
                <a:lnTo>
                  <a:pt x="239534" y="136613"/>
                </a:lnTo>
                <a:lnTo>
                  <a:pt x="237376" y="113068"/>
                </a:lnTo>
                <a:lnTo>
                  <a:pt x="148463" y="113068"/>
                </a:lnTo>
                <a:lnTo>
                  <a:pt x="151169" y="100784"/>
                </a:lnTo>
                <a:lnTo>
                  <a:pt x="157064" y="90973"/>
                </a:lnTo>
                <a:lnTo>
                  <a:pt x="166268" y="84471"/>
                </a:lnTo>
                <a:lnTo>
                  <a:pt x="178904" y="82118"/>
                </a:lnTo>
                <a:lnTo>
                  <a:pt x="227547" y="82118"/>
                </a:lnTo>
                <a:lnTo>
                  <a:pt x="226523" y="79562"/>
                </a:lnTo>
                <a:lnTo>
                  <a:pt x="207269" y="63004"/>
                </a:lnTo>
                <a:lnTo>
                  <a:pt x="176860" y="57048"/>
                </a:lnTo>
                <a:close/>
              </a:path>
              <a:path w="1224279" h="194945">
                <a:moveTo>
                  <a:pt x="229819" y="156565"/>
                </a:moveTo>
                <a:lnTo>
                  <a:pt x="219927" y="161667"/>
                </a:lnTo>
                <a:lnTo>
                  <a:pt x="209386" y="165906"/>
                </a:lnTo>
                <a:lnTo>
                  <a:pt x="198124" y="168802"/>
                </a:lnTo>
                <a:lnTo>
                  <a:pt x="186067" y="169875"/>
                </a:lnTo>
                <a:lnTo>
                  <a:pt x="229819" y="169875"/>
                </a:lnTo>
                <a:lnTo>
                  <a:pt x="229819" y="156565"/>
                </a:lnTo>
                <a:close/>
              </a:path>
              <a:path w="1224279" h="194945">
                <a:moveTo>
                  <a:pt x="227547" y="82118"/>
                </a:moveTo>
                <a:lnTo>
                  <a:pt x="178904" y="82118"/>
                </a:lnTo>
                <a:lnTo>
                  <a:pt x="191213" y="84616"/>
                </a:lnTo>
                <a:lnTo>
                  <a:pt x="199659" y="91359"/>
                </a:lnTo>
                <a:lnTo>
                  <a:pt x="204700" y="101218"/>
                </a:lnTo>
                <a:lnTo>
                  <a:pt x="206794" y="113068"/>
                </a:lnTo>
                <a:lnTo>
                  <a:pt x="237376" y="113068"/>
                </a:lnTo>
                <a:lnTo>
                  <a:pt x="236614" y="104754"/>
                </a:lnTo>
                <a:lnTo>
                  <a:pt x="227547" y="82118"/>
                </a:lnTo>
                <a:close/>
              </a:path>
              <a:path w="1224279" h="194945">
                <a:moveTo>
                  <a:pt x="296189" y="60121"/>
                </a:moveTo>
                <a:lnTo>
                  <a:pt x="265734" y="60121"/>
                </a:lnTo>
                <a:lnTo>
                  <a:pt x="265734" y="191871"/>
                </a:lnTo>
                <a:lnTo>
                  <a:pt x="300024" y="191871"/>
                </a:lnTo>
                <a:lnTo>
                  <a:pt x="300024" y="143522"/>
                </a:lnTo>
                <a:lnTo>
                  <a:pt x="300460" y="127138"/>
                </a:lnTo>
                <a:lnTo>
                  <a:pt x="303509" y="109554"/>
                </a:lnTo>
                <a:lnTo>
                  <a:pt x="311785" y="95522"/>
                </a:lnTo>
                <a:lnTo>
                  <a:pt x="327187" y="90043"/>
                </a:lnTo>
                <a:lnTo>
                  <a:pt x="296189" y="90043"/>
                </a:lnTo>
                <a:lnTo>
                  <a:pt x="296189" y="60121"/>
                </a:lnTo>
                <a:close/>
              </a:path>
              <a:path w="1224279" h="194945">
                <a:moveTo>
                  <a:pt x="343255" y="89789"/>
                </a:moveTo>
                <a:lnTo>
                  <a:pt x="334048" y="89789"/>
                </a:lnTo>
                <a:lnTo>
                  <a:pt x="340182" y="90817"/>
                </a:lnTo>
                <a:lnTo>
                  <a:pt x="343255" y="92608"/>
                </a:lnTo>
                <a:lnTo>
                  <a:pt x="343255" y="89789"/>
                </a:lnTo>
                <a:close/>
              </a:path>
              <a:path w="1224279" h="194945">
                <a:moveTo>
                  <a:pt x="339674" y="57048"/>
                </a:moveTo>
                <a:lnTo>
                  <a:pt x="332765" y="57048"/>
                </a:lnTo>
                <a:lnTo>
                  <a:pt x="318714" y="60478"/>
                </a:lnTo>
                <a:lnTo>
                  <a:pt x="307635" y="68945"/>
                </a:lnTo>
                <a:lnTo>
                  <a:pt x="300104" y="79711"/>
                </a:lnTo>
                <a:lnTo>
                  <a:pt x="296697" y="90043"/>
                </a:lnTo>
                <a:lnTo>
                  <a:pt x="327187" y="90043"/>
                </a:lnTo>
                <a:lnTo>
                  <a:pt x="327901" y="89789"/>
                </a:lnTo>
                <a:lnTo>
                  <a:pt x="343255" y="89789"/>
                </a:lnTo>
                <a:lnTo>
                  <a:pt x="343255" y="58064"/>
                </a:lnTo>
                <a:lnTo>
                  <a:pt x="339674" y="57048"/>
                </a:lnTo>
                <a:close/>
              </a:path>
              <a:path w="1224279" h="194945">
                <a:moveTo>
                  <a:pt x="394474" y="60121"/>
                </a:moveTo>
                <a:lnTo>
                  <a:pt x="361988" y="60121"/>
                </a:lnTo>
                <a:lnTo>
                  <a:pt x="361988" y="191871"/>
                </a:lnTo>
                <a:lnTo>
                  <a:pt x="396265" y="191871"/>
                </a:lnTo>
                <a:lnTo>
                  <a:pt x="396265" y="127406"/>
                </a:lnTo>
                <a:lnTo>
                  <a:pt x="397492" y="113444"/>
                </a:lnTo>
                <a:lnTo>
                  <a:pt x="402053" y="99196"/>
                </a:lnTo>
                <a:lnTo>
                  <a:pt x="411267" y="88115"/>
                </a:lnTo>
                <a:lnTo>
                  <a:pt x="426453" y="83654"/>
                </a:lnTo>
                <a:lnTo>
                  <a:pt x="478180" y="83654"/>
                </a:lnTo>
                <a:lnTo>
                  <a:pt x="475405" y="78028"/>
                </a:lnTo>
                <a:lnTo>
                  <a:pt x="394474" y="78028"/>
                </a:lnTo>
                <a:lnTo>
                  <a:pt x="394474" y="60121"/>
                </a:lnTo>
                <a:close/>
              </a:path>
              <a:path w="1224279" h="194945">
                <a:moveTo>
                  <a:pt x="478180" y="83654"/>
                </a:moveTo>
                <a:lnTo>
                  <a:pt x="426453" y="83654"/>
                </a:lnTo>
                <a:lnTo>
                  <a:pt x="439216" y="87303"/>
                </a:lnTo>
                <a:lnTo>
                  <a:pt x="445838" y="96540"/>
                </a:lnTo>
                <a:lnTo>
                  <a:pt x="448332" y="108799"/>
                </a:lnTo>
                <a:lnTo>
                  <a:pt x="448716" y="121513"/>
                </a:lnTo>
                <a:lnTo>
                  <a:pt x="448716" y="191871"/>
                </a:lnTo>
                <a:lnTo>
                  <a:pt x="482993" y="191871"/>
                </a:lnTo>
                <a:lnTo>
                  <a:pt x="482993" y="108724"/>
                </a:lnTo>
                <a:lnTo>
                  <a:pt x="480380" y="88115"/>
                </a:lnTo>
                <a:lnTo>
                  <a:pt x="478180" y="83654"/>
                </a:lnTo>
                <a:close/>
              </a:path>
              <a:path w="1224279" h="194945">
                <a:moveTo>
                  <a:pt x="438226" y="57048"/>
                </a:moveTo>
                <a:lnTo>
                  <a:pt x="425427" y="58203"/>
                </a:lnTo>
                <a:lnTo>
                  <a:pt x="413923" y="61875"/>
                </a:lnTo>
                <a:lnTo>
                  <a:pt x="403759" y="68380"/>
                </a:lnTo>
                <a:lnTo>
                  <a:pt x="394982" y="78028"/>
                </a:lnTo>
                <a:lnTo>
                  <a:pt x="475405" y="78028"/>
                </a:lnTo>
                <a:lnTo>
                  <a:pt x="472311" y="71756"/>
                </a:lnTo>
                <a:lnTo>
                  <a:pt x="458385" y="60949"/>
                </a:lnTo>
                <a:lnTo>
                  <a:pt x="438226" y="57048"/>
                </a:lnTo>
                <a:close/>
              </a:path>
              <a:path w="1224279" h="194945">
                <a:moveTo>
                  <a:pt x="553046" y="13296"/>
                </a:moveTo>
                <a:lnTo>
                  <a:pt x="517220" y="13296"/>
                </a:lnTo>
                <a:lnTo>
                  <a:pt x="517220" y="127406"/>
                </a:lnTo>
                <a:lnTo>
                  <a:pt x="522174" y="158142"/>
                </a:lnTo>
                <a:lnTo>
                  <a:pt x="536508" y="179116"/>
                </a:lnTo>
                <a:lnTo>
                  <a:pt x="559429" y="191119"/>
                </a:lnTo>
                <a:lnTo>
                  <a:pt x="590143" y="194945"/>
                </a:lnTo>
                <a:lnTo>
                  <a:pt x="620850" y="191119"/>
                </a:lnTo>
                <a:lnTo>
                  <a:pt x="643767" y="179116"/>
                </a:lnTo>
                <a:lnTo>
                  <a:pt x="652182" y="166801"/>
                </a:lnTo>
                <a:lnTo>
                  <a:pt x="590143" y="166801"/>
                </a:lnTo>
                <a:lnTo>
                  <a:pt x="572795" y="163208"/>
                </a:lnTo>
                <a:lnTo>
                  <a:pt x="561327" y="153019"/>
                </a:lnTo>
                <a:lnTo>
                  <a:pt x="554992" y="137119"/>
                </a:lnTo>
                <a:lnTo>
                  <a:pt x="553046" y="116395"/>
                </a:lnTo>
                <a:lnTo>
                  <a:pt x="553046" y="13296"/>
                </a:lnTo>
                <a:close/>
              </a:path>
              <a:path w="1224279" h="194945">
                <a:moveTo>
                  <a:pt x="663054" y="13296"/>
                </a:moveTo>
                <a:lnTo>
                  <a:pt x="627227" y="13296"/>
                </a:lnTo>
                <a:lnTo>
                  <a:pt x="627227" y="116395"/>
                </a:lnTo>
                <a:lnTo>
                  <a:pt x="625281" y="137119"/>
                </a:lnTo>
                <a:lnTo>
                  <a:pt x="618948" y="153019"/>
                </a:lnTo>
                <a:lnTo>
                  <a:pt x="607484" y="163208"/>
                </a:lnTo>
                <a:lnTo>
                  <a:pt x="590143" y="166801"/>
                </a:lnTo>
                <a:lnTo>
                  <a:pt x="652182" y="166801"/>
                </a:lnTo>
                <a:lnTo>
                  <a:pt x="658100" y="158142"/>
                </a:lnTo>
                <a:lnTo>
                  <a:pt x="663054" y="127406"/>
                </a:lnTo>
                <a:lnTo>
                  <a:pt x="663054" y="13296"/>
                </a:lnTo>
                <a:close/>
              </a:path>
              <a:path w="1224279" h="194945">
                <a:moveTo>
                  <a:pt x="731151" y="60121"/>
                </a:moveTo>
                <a:lnTo>
                  <a:pt x="698652" y="60121"/>
                </a:lnTo>
                <a:lnTo>
                  <a:pt x="698652" y="191871"/>
                </a:lnTo>
                <a:lnTo>
                  <a:pt x="732942" y="191871"/>
                </a:lnTo>
                <a:lnTo>
                  <a:pt x="732942" y="127406"/>
                </a:lnTo>
                <a:lnTo>
                  <a:pt x="734169" y="113444"/>
                </a:lnTo>
                <a:lnTo>
                  <a:pt x="738730" y="99196"/>
                </a:lnTo>
                <a:lnTo>
                  <a:pt x="747944" y="88115"/>
                </a:lnTo>
                <a:lnTo>
                  <a:pt x="763130" y="83654"/>
                </a:lnTo>
                <a:lnTo>
                  <a:pt x="814856" y="83654"/>
                </a:lnTo>
                <a:lnTo>
                  <a:pt x="812081" y="78028"/>
                </a:lnTo>
                <a:lnTo>
                  <a:pt x="731151" y="78028"/>
                </a:lnTo>
                <a:lnTo>
                  <a:pt x="731151" y="60121"/>
                </a:lnTo>
                <a:close/>
              </a:path>
              <a:path w="1224279" h="194945">
                <a:moveTo>
                  <a:pt x="814856" y="83654"/>
                </a:moveTo>
                <a:lnTo>
                  <a:pt x="763130" y="83654"/>
                </a:lnTo>
                <a:lnTo>
                  <a:pt x="775886" y="87303"/>
                </a:lnTo>
                <a:lnTo>
                  <a:pt x="782504" y="96540"/>
                </a:lnTo>
                <a:lnTo>
                  <a:pt x="784997" y="108799"/>
                </a:lnTo>
                <a:lnTo>
                  <a:pt x="785380" y="121513"/>
                </a:lnTo>
                <a:lnTo>
                  <a:pt x="785380" y="191871"/>
                </a:lnTo>
                <a:lnTo>
                  <a:pt x="819670" y="191871"/>
                </a:lnTo>
                <a:lnTo>
                  <a:pt x="819670" y="108724"/>
                </a:lnTo>
                <a:lnTo>
                  <a:pt x="817057" y="88115"/>
                </a:lnTo>
                <a:lnTo>
                  <a:pt x="814856" y="83654"/>
                </a:lnTo>
                <a:close/>
              </a:path>
              <a:path w="1224279" h="194945">
                <a:moveTo>
                  <a:pt x="774890" y="57048"/>
                </a:moveTo>
                <a:lnTo>
                  <a:pt x="762092" y="58203"/>
                </a:lnTo>
                <a:lnTo>
                  <a:pt x="750589" y="61875"/>
                </a:lnTo>
                <a:lnTo>
                  <a:pt x="740429" y="68380"/>
                </a:lnTo>
                <a:lnTo>
                  <a:pt x="731659" y="78028"/>
                </a:lnTo>
                <a:lnTo>
                  <a:pt x="812081" y="78028"/>
                </a:lnTo>
                <a:lnTo>
                  <a:pt x="808986" y="71756"/>
                </a:lnTo>
                <a:lnTo>
                  <a:pt x="795056" y="60949"/>
                </a:lnTo>
                <a:lnTo>
                  <a:pt x="774890" y="57048"/>
                </a:lnTo>
                <a:close/>
              </a:path>
              <a:path w="1224279" h="194945">
                <a:moveTo>
                  <a:pt x="887412" y="60121"/>
                </a:moveTo>
                <a:lnTo>
                  <a:pt x="853135" y="60121"/>
                </a:lnTo>
                <a:lnTo>
                  <a:pt x="853135" y="191871"/>
                </a:lnTo>
                <a:lnTo>
                  <a:pt x="887412" y="191871"/>
                </a:lnTo>
                <a:lnTo>
                  <a:pt x="887412" y="60121"/>
                </a:lnTo>
                <a:close/>
              </a:path>
              <a:path w="1224279" h="194945">
                <a:moveTo>
                  <a:pt x="887412" y="3327"/>
                </a:moveTo>
                <a:lnTo>
                  <a:pt x="853135" y="3327"/>
                </a:lnTo>
                <a:lnTo>
                  <a:pt x="853135" y="36068"/>
                </a:lnTo>
                <a:lnTo>
                  <a:pt x="887412" y="36068"/>
                </a:lnTo>
                <a:lnTo>
                  <a:pt x="887412" y="3327"/>
                </a:lnTo>
                <a:close/>
              </a:path>
              <a:path w="1224279" h="194945">
                <a:moveTo>
                  <a:pt x="957707" y="156057"/>
                </a:moveTo>
                <a:lnTo>
                  <a:pt x="921893" y="156057"/>
                </a:lnTo>
                <a:lnTo>
                  <a:pt x="921893" y="191871"/>
                </a:lnTo>
                <a:lnTo>
                  <a:pt x="957707" y="191871"/>
                </a:lnTo>
                <a:lnTo>
                  <a:pt x="957707" y="156057"/>
                </a:lnTo>
                <a:close/>
              </a:path>
              <a:path w="1224279" h="194945">
                <a:moveTo>
                  <a:pt x="1045692" y="57048"/>
                </a:moveTo>
                <a:lnTo>
                  <a:pt x="1018363" y="62360"/>
                </a:lnTo>
                <a:lnTo>
                  <a:pt x="998396" y="76906"/>
                </a:lnTo>
                <a:lnTo>
                  <a:pt x="986151" y="98598"/>
                </a:lnTo>
                <a:lnTo>
                  <a:pt x="981989" y="125349"/>
                </a:lnTo>
                <a:lnTo>
                  <a:pt x="986062" y="153170"/>
                </a:lnTo>
                <a:lnTo>
                  <a:pt x="998266" y="175210"/>
                </a:lnTo>
                <a:lnTo>
                  <a:pt x="1018577" y="189719"/>
                </a:lnTo>
                <a:lnTo>
                  <a:pt x="1046975" y="194945"/>
                </a:lnTo>
                <a:lnTo>
                  <a:pt x="1056865" y="194696"/>
                </a:lnTo>
                <a:lnTo>
                  <a:pt x="1065652" y="193919"/>
                </a:lnTo>
                <a:lnTo>
                  <a:pt x="1073669" y="192566"/>
                </a:lnTo>
                <a:lnTo>
                  <a:pt x="1081252" y="190588"/>
                </a:lnTo>
                <a:lnTo>
                  <a:pt x="1080048" y="168338"/>
                </a:lnTo>
                <a:lnTo>
                  <a:pt x="1053363" y="168338"/>
                </a:lnTo>
                <a:lnTo>
                  <a:pt x="1037664" y="165039"/>
                </a:lnTo>
                <a:lnTo>
                  <a:pt x="1026567" y="155959"/>
                </a:lnTo>
                <a:lnTo>
                  <a:pt x="1019978" y="142320"/>
                </a:lnTo>
                <a:lnTo>
                  <a:pt x="1017803" y="125349"/>
                </a:lnTo>
                <a:lnTo>
                  <a:pt x="1020254" y="108365"/>
                </a:lnTo>
                <a:lnTo>
                  <a:pt x="1027239" y="95196"/>
                </a:lnTo>
                <a:lnTo>
                  <a:pt x="1038205" y="86679"/>
                </a:lnTo>
                <a:lnTo>
                  <a:pt x="1052601" y="83654"/>
                </a:lnTo>
                <a:lnTo>
                  <a:pt x="1076431" y="83654"/>
                </a:lnTo>
                <a:lnTo>
                  <a:pt x="1078953" y="61391"/>
                </a:lnTo>
                <a:lnTo>
                  <a:pt x="1071708" y="59529"/>
                </a:lnTo>
                <a:lnTo>
                  <a:pt x="1063956" y="58167"/>
                </a:lnTo>
                <a:lnTo>
                  <a:pt x="1055388" y="57332"/>
                </a:lnTo>
                <a:lnTo>
                  <a:pt x="1045692" y="57048"/>
                </a:lnTo>
                <a:close/>
              </a:path>
              <a:path w="1224279" h="194945">
                <a:moveTo>
                  <a:pt x="1079715" y="162191"/>
                </a:moveTo>
                <a:lnTo>
                  <a:pt x="1074485" y="164234"/>
                </a:lnTo>
                <a:lnTo>
                  <a:pt x="1067982" y="166227"/>
                </a:lnTo>
                <a:lnTo>
                  <a:pt x="1060758" y="167738"/>
                </a:lnTo>
                <a:lnTo>
                  <a:pt x="1053363" y="168338"/>
                </a:lnTo>
                <a:lnTo>
                  <a:pt x="1080048" y="168338"/>
                </a:lnTo>
                <a:lnTo>
                  <a:pt x="1079715" y="162191"/>
                </a:lnTo>
                <a:close/>
              </a:path>
              <a:path w="1224279" h="194945">
                <a:moveTo>
                  <a:pt x="1076431" y="83654"/>
                </a:moveTo>
                <a:lnTo>
                  <a:pt x="1063091" y="83654"/>
                </a:lnTo>
                <a:lnTo>
                  <a:pt x="1069746" y="85699"/>
                </a:lnTo>
                <a:lnTo>
                  <a:pt x="1075880" y="88519"/>
                </a:lnTo>
                <a:lnTo>
                  <a:pt x="1076431" y="83654"/>
                </a:lnTo>
                <a:close/>
              </a:path>
              <a:path w="1224279" h="194945">
                <a:moveTo>
                  <a:pt x="1137462" y="0"/>
                </a:moveTo>
                <a:lnTo>
                  <a:pt x="1103172" y="0"/>
                </a:lnTo>
                <a:lnTo>
                  <a:pt x="1103172" y="191871"/>
                </a:lnTo>
                <a:lnTo>
                  <a:pt x="1137462" y="191871"/>
                </a:lnTo>
                <a:lnTo>
                  <a:pt x="1137462" y="127406"/>
                </a:lnTo>
                <a:lnTo>
                  <a:pt x="1138689" y="113444"/>
                </a:lnTo>
                <a:lnTo>
                  <a:pt x="1143250" y="99196"/>
                </a:lnTo>
                <a:lnTo>
                  <a:pt x="1152464" y="88115"/>
                </a:lnTo>
                <a:lnTo>
                  <a:pt x="1167650" y="83654"/>
                </a:lnTo>
                <a:lnTo>
                  <a:pt x="1219376" y="83654"/>
                </a:lnTo>
                <a:lnTo>
                  <a:pt x="1216601" y="78028"/>
                </a:lnTo>
                <a:lnTo>
                  <a:pt x="1137462" y="78028"/>
                </a:lnTo>
                <a:lnTo>
                  <a:pt x="1137462" y="0"/>
                </a:lnTo>
                <a:close/>
              </a:path>
              <a:path w="1224279" h="194945">
                <a:moveTo>
                  <a:pt x="1219376" y="83654"/>
                </a:moveTo>
                <a:lnTo>
                  <a:pt x="1167650" y="83654"/>
                </a:lnTo>
                <a:lnTo>
                  <a:pt x="1180407" y="87303"/>
                </a:lnTo>
                <a:lnTo>
                  <a:pt x="1187024" y="96540"/>
                </a:lnTo>
                <a:lnTo>
                  <a:pt x="1189517" y="108799"/>
                </a:lnTo>
                <a:lnTo>
                  <a:pt x="1189901" y="121513"/>
                </a:lnTo>
                <a:lnTo>
                  <a:pt x="1189901" y="191871"/>
                </a:lnTo>
                <a:lnTo>
                  <a:pt x="1224191" y="191871"/>
                </a:lnTo>
                <a:lnTo>
                  <a:pt x="1224191" y="108724"/>
                </a:lnTo>
                <a:lnTo>
                  <a:pt x="1221577" y="88115"/>
                </a:lnTo>
                <a:lnTo>
                  <a:pt x="1219376" y="83654"/>
                </a:lnTo>
                <a:close/>
              </a:path>
              <a:path w="1224279" h="194945">
                <a:moveTo>
                  <a:pt x="1179410" y="57048"/>
                </a:moveTo>
                <a:lnTo>
                  <a:pt x="1166604" y="58526"/>
                </a:lnTo>
                <a:lnTo>
                  <a:pt x="1155238" y="62738"/>
                </a:lnTo>
                <a:lnTo>
                  <a:pt x="1145597" y="69349"/>
                </a:lnTo>
                <a:lnTo>
                  <a:pt x="1137970" y="78028"/>
                </a:lnTo>
                <a:lnTo>
                  <a:pt x="1216601" y="78028"/>
                </a:lnTo>
                <a:lnTo>
                  <a:pt x="1213507" y="71756"/>
                </a:lnTo>
                <a:lnTo>
                  <a:pt x="1199577" y="60949"/>
                </a:lnTo>
                <a:lnTo>
                  <a:pt x="1179410" y="57048"/>
                </a:lnTo>
                <a:close/>
              </a:path>
            </a:pathLst>
          </a:custGeom>
          <a:solidFill>
            <a:srgbClr val="004587"/>
          </a:solidFill>
        </p:spPr>
        <p:txBody>
          <a:bodyPr wrap="square" lIns="0" tIns="0" rIns="0" bIns="0" rtlCol="0"/>
          <a:lstStyle/>
          <a:p>
            <a:endParaRPr/>
          </a:p>
        </p:txBody>
      </p:sp>
      <p:sp>
        <p:nvSpPr>
          <p:cNvPr id="32" name="TextBox 31">
            <a:extLst>
              <a:ext uri="{FF2B5EF4-FFF2-40B4-BE49-F238E27FC236}">
                <a16:creationId xmlns:a16="http://schemas.microsoft.com/office/drawing/2014/main" id="{F8610AE6-AE37-CFA1-0A23-3F3B400BA0EA}"/>
              </a:ext>
            </a:extLst>
          </p:cNvPr>
          <p:cNvSpPr txBox="1"/>
          <p:nvPr/>
        </p:nvSpPr>
        <p:spPr>
          <a:xfrm>
            <a:off x="643278" y="428076"/>
            <a:ext cx="6092456" cy="707886"/>
          </a:xfrm>
          <a:prstGeom prst="rect">
            <a:avLst/>
          </a:prstGeom>
          <a:noFill/>
        </p:spPr>
        <p:txBody>
          <a:bodyPr wrap="square">
            <a:spAutoFit/>
          </a:bodyPr>
          <a:lstStyle/>
          <a:p>
            <a:pPr marL="377825" lvl="1" indent="-365760">
              <a:lnSpc>
                <a:spcPct val="100000"/>
              </a:lnSpc>
              <a:spcBef>
                <a:spcPts val="100"/>
              </a:spcBef>
              <a:buAutoNum type="arabicPeriod" startAt="2"/>
              <a:tabLst>
                <a:tab pos="377190" algn="l"/>
                <a:tab pos="378460" algn="l"/>
              </a:tabLst>
            </a:pPr>
            <a:r>
              <a:rPr lang="en-GB" sz="2000" b="1" spc="-265" dirty="0">
                <a:solidFill>
                  <a:srgbClr val="0070BA"/>
                </a:solidFill>
                <a:latin typeface="Tahoma"/>
                <a:cs typeface="Tahoma"/>
              </a:rPr>
              <a:t>I</a:t>
            </a:r>
            <a:r>
              <a:rPr lang="en-GB" sz="2000" b="1" spc="-75" dirty="0">
                <a:solidFill>
                  <a:srgbClr val="0070BA"/>
                </a:solidFill>
                <a:latin typeface="Tahoma"/>
                <a:cs typeface="Tahoma"/>
              </a:rPr>
              <a:t>d</a:t>
            </a:r>
            <a:r>
              <a:rPr lang="en-GB" sz="2000" b="1" spc="-55" dirty="0">
                <a:solidFill>
                  <a:srgbClr val="0070BA"/>
                </a:solidFill>
                <a:latin typeface="Tahoma"/>
                <a:cs typeface="Tahoma"/>
              </a:rPr>
              <a:t>e</a:t>
            </a:r>
            <a:r>
              <a:rPr lang="en-GB" sz="2000" b="1" spc="-75" dirty="0">
                <a:solidFill>
                  <a:srgbClr val="0070BA"/>
                </a:solidFill>
                <a:latin typeface="Tahoma"/>
                <a:cs typeface="Tahoma"/>
              </a:rPr>
              <a:t>a</a:t>
            </a:r>
            <a:r>
              <a:rPr lang="en-GB" sz="2000" b="1" spc="-20" dirty="0">
                <a:solidFill>
                  <a:srgbClr val="0070BA"/>
                </a:solidFill>
                <a:latin typeface="Tahoma"/>
                <a:cs typeface="Tahoma"/>
              </a:rPr>
              <a:t>s</a:t>
            </a:r>
            <a:r>
              <a:rPr lang="en-GB" sz="2000" b="1" spc="-114" dirty="0">
                <a:solidFill>
                  <a:srgbClr val="0070BA"/>
                </a:solidFill>
                <a:latin typeface="Tahoma"/>
                <a:cs typeface="Tahoma"/>
              </a:rPr>
              <a:t> </a:t>
            </a:r>
            <a:r>
              <a:rPr lang="en-GB" sz="2000" b="1" spc="-5" dirty="0">
                <a:solidFill>
                  <a:srgbClr val="0070BA"/>
                </a:solidFill>
                <a:latin typeface="Tahoma"/>
                <a:cs typeface="Tahoma"/>
              </a:rPr>
              <a:t>f</a:t>
            </a:r>
            <a:r>
              <a:rPr lang="en-GB" sz="2000" b="1" spc="-70" dirty="0">
                <a:solidFill>
                  <a:srgbClr val="0070BA"/>
                </a:solidFill>
                <a:latin typeface="Tahoma"/>
                <a:cs typeface="Tahoma"/>
              </a:rPr>
              <a:t>o</a:t>
            </a:r>
            <a:r>
              <a:rPr lang="en-GB" sz="2000" b="1" spc="-65" dirty="0">
                <a:solidFill>
                  <a:srgbClr val="0070BA"/>
                </a:solidFill>
                <a:latin typeface="Tahoma"/>
                <a:cs typeface="Tahoma"/>
              </a:rPr>
              <a:t>r</a:t>
            </a:r>
            <a:r>
              <a:rPr lang="en-GB" sz="2000" b="1" spc="-114" dirty="0">
                <a:solidFill>
                  <a:srgbClr val="0070BA"/>
                </a:solidFill>
                <a:latin typeface="Tahoma"/>
                <a:cs typeface="Tahoma"/>
              </a:rPr>
              <a:t> </a:t>
            </a:r>
            <a:r>
              <a:rPr lang="en-GB" sz="2000" b="1" spc="-75" dirty="0">
                <a:solidFill>
                  <a:srgbClr val="0070BA"/>
                </a:solidFill>
                <a:latin typeface="Tahoma"/>
                <a:cs typeface="Tahoma"/>
              </a:rPr>
              <a:t>a</a:t>
            </a:r>
            <a:r>
              <a:rPr lang="en-GB" sz="2000" b="1" spc="-15" dirty="0">
                <a:solidFill>
                  <a:srgbClr val="0070BA"/>
                </a:solidFill>
                <a:latin typeface="Tahoma"/>
                <a:cs typeface="Tahoma"/>
              </a:rPr>
              <a:t>s</a:t>
            </a:r>
            <a:r>
              <a:rPr lang="en-GB" sz="2000" b="1" spc="-20" dirty="0">
                <a:solidFill>
                  <a:srgbClr val="0070BA"/>
                </a:solidFill>
                <a:latin typeface="Tahoma"/>
                <a:cs typeface="Tahoma"/>
              </a:rPr>
              <a:t>s</a:t>
            </a:r>
            <a:r>
              <a:rPr lang="en-GB" sz="2000" b="1" spc="-40" dirty="0">
                <a:solidFill>
                  <a:srgbClr val="0070BA"/>
                </a:solidFill>
                <a:latin typeface="Tahoma"/>
                <a:cs typeface="Tahoma"/>
              </a:rPr>
              <a:t>e</a:t>
            </a:r>
            <a:r>
              <a:rPr lang="en-GB" sz="2000" b="1" spc="-30" dirty="0">
                <a:solidFill>
                  <a:srgbClr val="0070BA"/>
                </a:solidFill>
                <a:latin typeface="Tahoma"/>
                <a:cs typeface="Tahoma"/>
              </a:rPr>
              <a:t>s</a:t>
            </a:r>
            <a:r>
              <a:rPr lang="en-GB" sz="2000" b="1" spc="-10" dirty="0">
                <a:solidFill>
                  <a:srgbClr val="0070BA"/>
                </a:solidFill>
                <a:latin typeface="Tahoma"/>
                <a:cs typeface="Tahoma"/>
              </a:rPr>
              <a:t>s</a:t>
            </a:r>
            <a:r>
              <a:rPr lang="en-GB" sz="2000" b="1" spc="-140" dirty="0">
                <a:solidFill>
                  <a:srgbClr val="0070BA"/>
                </a:solidFill>
                <a:latin typeface="Tahoma"/>
                <a:cs typeface="Tahoma"/>
              </a:rPr>
              <a:t>m</a:t>
            </a:r>
            <a:r>
              <a:rPr lang="en-GB" sz="2000" b="1" spc="-55" dirty="0">
                <a:solidFill>
                  <a:srgbClr val="0070BA"/>
                </a:solidFill>
                <a:latin typeface="Tahoma"/>
                <a:cs typeface="Tahoma"/>
              </a:rPr>
              <a:t>e</a:t>
            </a:r>
            <a:r>
              <a:rPr lang="en-GB" sz="2000" b="1" spc="-80" dirty="0">
                <a:solidFill>
                  <a:srgbClr val="0070BA"/>
                </a:solidFill>
                <a:latin typeface="Tahoma"/>
                <a:cs typeface="Tahoma"/>
              </a:rPr>
              <a:t>nt</a:t>
            </a:r>
            <a:r>
              <a:rPr lang="en-GB" sz="2000" b="1" spc="-20" dirty="0">
                <a:solidFill>
                  <a:srgbClr val="0070BA"/>
                </a:solidFill>
                <a:latin typeface="Tahoma"/>
                <a:cs typeface="Tahoma"/>
              </a:rPr>
              <a:t>s</a:t>
            </a:r>
            <a:r>
              <a:rPr lang="en-GB" sz="2000" b="1" spc="-114" dirty="0">
                <a:solidFill>
                  <a:srgbClr val="0070BA"/>
                </a:solidFill>
                <a:latin typeface="Tahoma"/>
                <a:cs typeface="Tahoma"/>
              </a:rPr>
              <a:t> </a:t>
            </a:r>
            <a:r>
              <a:rPr lang="en-GB" sz="2000" b="1" spc="-50" dirty="0">
                <a:solidFill>
                  <a:srgbClr val="0070BA"/>
                </a:solidFill>
                <a:latin typeface="Tahoma"/>
                <a:cs typeface="Tahoma"/>
              </a:rPr>
              <a:t>i</a:t>
            </a:r>
            <a:r>
              <a:rPr lang="en-GB" sz="2000" b="1" spc="-114" dirty="0">
                <a:solidFill>
                  <a:srgbClr val="0070BA"/>
                </a:solidFill>
                <a:latin typeface="Tahoma"/>
                <a:cs typeface="Tahoma"/>
              </a:rPr>
              <a:t>n </a:t>
            </a:r>
            <a:r>
              <a:rPr lang="en-GB" sz="2000" b="1" spc="-85" dirty="0">
                <a:solidFill>
                  <a:srgbClr val="0070BA"/>
                </a:solidFill>
                <a:latin typeface="Tahoma"/>
                <a:cs typeface="Tahoma"/>
              </a:rPr>
              <a:t>a</a:t>
            </a:r>
            <a:r>
              <a:rPr lang="en-GB" sz="2000" b="1" spc="-114" dirty="0">
                <a:solidFill>
                  <a:srgbClr val="0070BA"/>
                </a:solidFill>
                <a:latin typeface="Tahoma"/>
                <a:cs typeface="Tahoma"/>
              </a:rPr>
              <a:t> </a:t>
            </a:r>
            <a:r>
              <a:rPr lang="en-GB" sz="2000" b="1" spc="-150" dirty="0">
                <a:solidFill>
                  <a:srgbClr val="0070BA"/>
                </a:solidFill>
                <a:latin typeface="Tahoma"/>
                <a:cs typeface="Tahoma"/>
              </a:rPr>
              <a:t>w</a:t>
            </a:r>
            <a:r>
              <a:rPr lang="en-GB" sz="2000" b="1" spc="-70" dirty="0">
                <a:solidFill>
                  <a:srgbClr val="0070BA"/>
                </a:solidFill>
                <a:latin typeface="Tahoma"/>
                <a:cs typeface="Tahoma"/>
              </a:rPr>
              <a:t>o</a:t>
            </a:r>
            <a:r>
              <a:rPr lang="en-GB" sz="2000" b="1" spc="-60" dirty="0">
                <a:solidFill>
                  <a:srgbClr val="0070BA"/>
                </a:solidFill>
                <a:latin typeface="Tahoma"/>
                <a:cs typeface="Tahoma"/>
              </a:rPr>
              <a:t>r</a:t>
            </a:r>
            <a:r>
              <a:rPr lang="en-GB" sz="2000" b="1" spc="-65" dirty="0">
                <a:solidFill>
                  <a:srgbClr val="0070BA"/>
                </a:solidFill>
                <a:latin typeface="Tahoma"/>
                <a:cs typeface="Tahoma"/>
              </a:rPr>
              <a:t>l</a:t>
            </a:r>
            <a:r>
              <a:rPr lang="en-GB" sz="2000" b="1" spc="-80" dirty="0">
                <a:solidFill>
                  <a:srgbClr val="0070BA"/>
                </a:solidFill>
                <a:latin typeface="Tahoma"/>
                <a:cs typeface="Tahoma"/>
              </a:rPr>
              <a:t>d</a:t>
            </a:r>
            <a:r>
              <a:rPr lang="en-GB" sz="2000" b="1" spc="-114" dirty="0">
                <a:solidFill>
                  <a:srgbClr val="0070BA"/>
                </a:solidFill>
                <a:latin typeface="Tahoma"/>
                <a:cs typeface="Tahoma"/>
              </a:rPr>
              <a:t> </a:t>
            </a:r>
            <a:r>
              <a:rPr lang="en-GB" sz="2000" b="1" spc="-140" dirty="0">
                <a:solidFill>
                  <a:srgbClr val="0070BA"/>
                </a:solidFill>
                <a:latin typeface="Tahoma"/>
                <a:cs typeface="Tahoma"/>
              </a:rPr>
              <a:t>w</a:t>
            </a:r>
            <a:r>
              <a:rPr lang="en-GB" sz="2000" b="1" spc="-55" dirty="0">
                <a:solidFill>
                  <a:srgbClr val="0070BA"/>
                </a:solidFill>
                <a:latin typeface="Tahoma"/>
                <a:cs typeface="Tahoma"/>
              </a:rPr>
              <a:t>i</a:t>
            </a:r>
            <a:r>
              <a:rPr lang="en-GB" sz="2000" b="1" spc="-40" dirty="0">
                <a:solidFill>
                  <a:srgbClr val="0070BA"/>
                </a:solidFill>
                <a:latin typeface="Tahoma"/>
                <a:cs typeface="Tahoma"/>
              </a:rPr>
              <a:t>t</a:t>
            </a:r>
            <a:r>
              <a:rPr lang="en-GB" sz="2000" b="1" spc="-114" dirty="0">
                <a:solidFill>
                  <a:srgbClr val="0070BA"/>
                </a:solidFill>
                <a:latin typeface="Tahoma"/>
                <a:cs typeface="Tahoma"/>
              </a:rPr>
              <a:t>h </a:t>
            </a:r>
            <a:r>
              <a:rPr lang="en-GB" sz="2000" b="1" spc="-75" dirty="0" err="1">
                <a:solidFill>
                  <a:srgbClr val="0070BA"/>
                </a:solidFill>
                <a:latin typeface="Tahoma"/>
                <a:cs typeface="Tahoma"/>
              </a:rPr>
              <a:t>C</a:t>
            </a:r>
            <a:r>
              <a:rPr lang="en-GB" sz="2000" b="1" spc="-105" dirty="0" err="1">
                <a:solidFill>
                  <a:srgbClr val="0070BA"/>
                </a:solidFill>
                <a:latin typeface="Tahoma"/>
                <a:cs typeface="Tahoma"/>
              </a:rPr>
              <a:t>h</a:t>
            </a:r>
            <a:r>
              <a:rPr lang="en-GB" sz="2000" b="1" spc="-85" dirty="0" err="1">
                <a:solidFill>
                  <a:srgbClr val="0070BA"/>
                </a:solidFill>
                <a:latin typeface="Tahoma"/>
                <a:cs typeface="Tahoma"/>
              </a:rPr>
              <a:t>a</a:t>
            </a:r>
            <a:r>
              <a:rPr lang="en-GB" sz="2000" b="1" spc="-45" dirty="0" err="1">
                <a:solidFill>
                  <a:srgbClr val="0070BA"/>
                </a:solidFill>
                <a:latin typeface="Tahoma"/>
                <a:cs typeface="Tahoma"/>
              </a:rPr>
              <a:t>t</a:t>
            </a:r>
            <a:r>
              <a:rPr lang="en-GB" sz="2000" b="1" spc="-160" dirty="0" err="1">
                <a:solidFill>
                  <a:srgbClr val="0070BA"/>
                </a:solidFill>
                <a:latin typeface="Tahoma"/>
                <a:cs typeface="Tahoma"/>
              </a:rPr>
              <a:t>G</a:t>
            </a:r>
            <a:r>
              <a:rPr lang="en-GB" sz="2000" b="1" spc="-60" dirty="0" err="1">
                <a:solidFill>
                  <a:srgbClr val="0070BA"/>
                </a:solidFill>
                <a:latin typeface="Tahoma"/>
                <a:cs typeface="Tahoma"/>
              </a:rPr>
              <a:t>P</a:t>
            </a:r>
            <a:r>
              <a:rPr lang="en-GB" sz="2000" b="1" spc="-35" dirty="0" err="1">
                <a:solidFill>
                  <a:srgbClr val="0070BA"/>
                </a:solidFill>
                <a:latin typeface="Tahoma"/>
                <a:cs typeface="Tahoma"/>
              </a:rPr>
              <a:t>T</a:t>
            </a:r>
            <a:endParaRPr lang="en-GB" sz="2000" dirty="0">
              <a:latin typeface="Tahoma"/>
              <a:cs typeface="Tahoma"/>
            </a:endParaRPr>
          </a:p>
        </p:txBody>
      </p:sp>
      <p:sp>
        <p:nvSpPr>
          <p:cNvPr id="33" name="TextBox 32">
            <a:extLst>
              <a:ext uri="{FF2B5EF4-FFF2-40B4-BE49-F238E27FC236}">
                <a16:creationId xmlns:a16="http://schemas.microsoft.com/office/drawing/2014/main" id="{E3A7873D-9E65-8B92-7DEC-AB2D8D33B58E}"/>
              </a:ext>
            </a:extLst>
          </p:cNvPr>
          <p:cNvSpPr txBox="1"/>
          <p:nvPr/>
        </p:nvSpPr>
        <p:spPr>
          <a:xfrm>
            <a:off x="2292009" y="2650578"/>
            <a:ext cx="7373679" cy="840166"/>
          </a:xfrm>
          <a:prstGeom prst="rect">
            <a:avLst/>
          </a:prstGeom>
          <a:noFill/>
        </p:spPr>
        <p:txBody>
          <a:bodyPr wrap="square">
            <a:spAutoFit/>
          </a:bodyPr>
          <a:lstStyle/>
          <a:p>
            <a:pPr marL="12700" marR="5080" algn="just">
              <a:lnSpc>
                <a:spcPct val="120300"/>
              </a:lnSpc>
            </a:pPr>
            <a:r>
              <a:rPr lang="en-GB" sz="1400" u="sng" spc="15" dirty="0">
                <a:solidFill>
                  <a:srgbClr val="474645"/>
                </a:solidFill>
                <a:latin typeface="Tahoma"/>
                <a:cs typeface="Tahoma"/>
              </a:rPr>
              <a:t>Ask</a:t>
            </a:r>
            <a:r>
              <a:rPr lang="en-GB" sz="1400" u="sng" spc="-30" dirty="0">
                <a:solidFill>
                  <a:srgbClr val="474645"/>
                </a:solidFill>
                <a:latin typeface="Tahoma"/>
                <a:cs typeface="Tahoma"/>
              </a:rPr>
              <a:t> </a:t>
            </a:r>
            <a:r>
              <a:rPr lang="en-GB" sz="1400" u="sng" spc="10" dirty="0">
                <a:solidFill>
                  <a:srgbClr val="474645"/>
                </a:solidFill>
                <a:latin typeface="Tahoma"/>
                <a:cs typeface="Tahoma"/>
              </a:rPr>
              <a:t>the</a:t>
            </a:r>
            <a:r>
              <a:rPr lang="en-GB" sz="1400" u="sng" spc="-25" dirty="0">
                <a:solidFill>
                  <a:srgbClr val="474645"/>
                </a:solidFill>
                <a:latin typeface="Tahoma"/>
                <a:cs typeface="Tahoma"/>
              </a:rPr>
              <a:t> </a:t>
            </a:r>
            <a:r>
              <a:rPr lang="en-GB" sz="1400" u="sng" spc="15" dirty="0">
                <a:solidFill>
                  <a:srgbClr val="474645"/>
                </a:solidFill>
                <a:latin typeface="Tahoma"/>
                <a:cs typeface="Tahoma"/>
              </a:rPr>
              <a:t>students</a:t>
            </a:r>
            <a:r>
              <a:rPr lang="en-GB" sz="1400" u="sng" spc="-30" dirty="0">
                <a:solidFill>
                  <a:srgbClr val="474645"/>
                </a:solidFill>
                <a:latin typeface="Tahoma"/>
                <a:cs typeface="Tahoma"/>
              </a:rPr>
              <a:t> </a:t>
            </a:r>
            <a:r>
              <a:rPr lang="en-GB" sz="1400" u="sng" spc="5" dirty="0">
                <a:solidFill>
                  <a:srgbClr val="474645"/>
                </a:solidFill>
                <a:latin typeface="Tahoma"/>
                <a:cs typeface="Tahoma"/>
              </a:rPr>
              <a:t>to</a:t>
            </a:r>
            <a:r>
              <a:rPr lang="en-GB" sz="1400" u="sng" spc="-25" dirty="0">
                <a:solidFill>
                  <a:srgbClr val="474645"/>
                </a:solidFill>
                <a:latin typeface="Tahoma"/>
                <a:cs typeface="Tahoma"/>
              </a:rPr>
              <a:t> </a:t>
            </a:r>
            <a:r>
              <a:rPr lang="en-GB" sz="1400" u="sng" spc="10" dirty="0">
                <a:solidFill>
                  <a:srgbClr val="474645"/>
                </a:solidFill>
                <a:latin typeface="Tahoma"/>
                <a:cs typeface="Tahoma"/>
              </a:rPr>
              <a:t>use</a:t>
            </a:r>
            <a:r>
              <a:rPr lang="en-GB" sz="1400" u="sng" spc="-30" dirty="0">
                <a:solidFill>
                  <a:srgbClr val="474645"/>
                </a:solidFill>
                <a:latin typeface="Tahoma"/>
                <a:cs typeface="Tahoma"/>
              </a:rPr>
              <a:t> </a:t>
            </a:r>
            <a:r>
              <a:rPr lang="en-GB" sz="1400" u="sng" spc="5" dirty="0" err="1">
                <a:solidFill>
                  <a:srgbClr val="474645"/>
                </a:solidFill>
                <a:latin typeface="Tahoma"/>
                <a:cs typeface="Tahoma"/>
              </a:rPr>
              <a:t>ChatGPT</a:t>
            </a:r>
            <a:r>
              <a:rPr lang="en-GB" sz="1400" u="sng" spc="-25" dirty="0">
                <a:solidFill>
                  <a:srgbClr val="474645"/>
                </a:solidFill>
                <a:latin typeface="Tahoma"/>
                <a:cs typeface="Tahoma"/>
              </a:rPr>
              <a:t> </a:t>
            </a:r>
            <a:r>
              <a:rPr lang="en-GB" sz="1400" u="sng" spc="5" dirty="0">
                <a:solidFill>
                  <a:srgbClr val="474645"/>
                </a:solidFill>
                <a:latin typeface="Tahoma"/>
                <a:cs typeface="Tahoma"/>
              </a:rPr>
              <a:t>to</a:t>
            </a:r>
            <a:r>
              <a:rPr lang="en-GB" sz="1400" u="sng" spc="-30" dirty="0">
                <a:solidFill>
                  <a:srgbClr val="474645"/>
                </a:solidFill>
                <a:latin typeface="Tahoma"/>
                <a:cs typeface="Tahoma"/>
              </a:rPr>
              <a:t> </a:t>
            </a:r>
            <a:r>
              <a:rPr lang="en-GB" sz="1400" u="sng" spc="5" dirty="0">
                <a:solidFill>
                  <a:srgbClr val="474645"/>
                </a:solidFill>
                <a:latin typeface="Tahoma"/>
                <a:cs typeface="Tahoma"/>
              </a:rPr>
              <a:t>answer</a:t>
            </a:r>
            <a:r>
              <a:rPr lang="en-GB" sz="1400" u="sng" spc="-25" dirty="0">
                <a:solidFill>
                  <a:srgbClr val="474645"/>
                </a:solidFill>
                <a:latin typeface="Tahoma"/>
                <a:cs typeface="Tahoma"/>
              </a:rPr>
              <a:t> </a:t>
            </a:r>
            <a:r>
              <a:rPr lang="en-GB" sz="1400" u="sng" spc="-20" dirty="0">
                <a:solidFill>
                  <a:srgbClr val="474645"/>
                </a:solidFill>
                <a:latin typeface="Tahoma"/>
                <a:cs typeface="Tahoma"/>
              </a:rPr>
              <a:t>a</a:t>
            </a:r>
            <a:r>
              <a:rPr lang="en-GB" sz="1400" u="sng" spc="-30" dirty="0">
                <a:solidFill>
                  <a:srgbClr val="474645"/>
                </a:solidFill>
                <a:latin typeface="Tahoma"/>
                <a:cs typeface="Tahoma"/>
              </a:rPr>
              <a:t> </a:t>
            </a:r>
            <a:r>
              <a:rPr lang="en-GB" sz="1400" u="sng" spc="10" dirty="0">
                <a:solidFill>
                  <a:srgbClr val="474645"/>
                </a:solidFill>
                <a:latin typeface="Tahoma"/>
                <a:cs typeface="Tahoma"/>
              </a:rPr>
              <a:t>question</a:t>
            </a:r>
            <a:r>
              <a:rPr lang="en-GB" sz="1400" u="sng" spc="-25" dirty="0">
                <a:solidFill>
                  <a:srgbClr val="474645"/>
                </a:solidFill>
                <a:latin typeface="Tahoma"/>
                <a:cs typeface="Tahoma"/>
              </a:rPr>
              <a:t> </a:t>
            </a:r>
            <a:r>
              <a:rPr lang="en-GB" sz="1400" spc="-15" dirty="0">
                <a:solidFill>
                  <a:srgbClr val="474645"/>
                </a:solidFill>
                <a:latin typeface="Tahoma"/>
                <a:cs typeface="Tahoma"/>
              </a:rPr>
              <a:t>you</a:t>
            </a:r>
            <a:r>
              <a:rPr lang="en-GB" sz="1400" spc="-30" dirty="0">
                <a:solidFill>
                  <a:srgbClr val="474645"/>
                </a:solidFill>
                <a:latin typeface="Tahoma"/>
                <a:cs typeface="Tahoma"/>
              </a:rPr>
              <a:t> </a:t>
            </a:r>
            <a:r>
              <a:rPr lang="en-GB" sz="1400" spc="-10" dirty="0">
                <a:solidFill>
                  <a:srgbClr val="474645"/>
                </a:solidFill>
                <a:latin typeface="Tahoma"/>
                <a:cs typeface="Tahoma"/>
              </a:rPr>
              <a:t>have</a:t>
            </a:r>
            <a:r>
              <a:rPr lang="en-GB" sz="1400" spc="-25" dirty="0">
                <a:solidFill>
                  <a:srgbClr val="474645"/>
                </a:solidFill>
                <a:latin typeface="Tahoma"/>
                <a:cs typeface="Tahoma"/>
              </a:rPr>
              <a:t> </a:t>
            </a:r>
            <a:r>
              <a:rPr lang="en-GB" sz="1400" spc="5" dirty="0">
                <a:solidFill>
                  <a:srgbClr val="474645"/>
                </a:solidFill>
                <a:latin typeface="Tahoma"/>
                <a:cs typeface="Tahoma"/>
              </a:rPr>
              <a:t>asked</a:t>
            </a:r>
            <a:r>
              <a:rPr lang="en-GB" sz="1400" spc="-30" dirty="0">
                <a:solidFill>
                  <a:srgbClr val="474645"/>
                </a:solidFill>
                <a:latin typeface="Tahoma"/>
                <a:cs typeface="Tahoma"/>
              </a:rPr>
              <a:t> </a:t>
            </a:r>
            <a:r>
              <a:rPr lang="en-GB" sz="1400" dirty="0">
                <a:solidFill>
                  <a:srgbClr val="474645"/>
                </a:solidFill>
                <a:latin typeface="Tahoma"/>
                <a:cs typeface="Tahoma"/>
              </a:rPr>
              <a:t>or</a:t>
            </a:r>
            <a:r>
              <a:rPr lang="en-GB" sz="1400" spc="-25" dirty="0">
                <a:solidFill>
                  <a:srgbClr val="474645"/>
                </a:solidFill>
                <a:latin typeface="Tahoma"/>
                <a:cs typeface="Tahoma"/>
              </a:rPr>
              <a:t> </a:t>
            </a:r>
            <a:r>
              <a:rPr lang="en-GB" sz="1400" spc="10" dirty="0">
                <a:solidFill>
                  <a:srgbClr val="474645"/>
                </a:solidFill>
                <a:latin typeface="Tahoma"/>
                <a:cs typeface="Tahoma"/>
              </a:rPr>
              <a:t>that</a:t>
            </a:r>
            <a:r>
              <a:rPr lang="en-GB" sz="1400" spc="-30" dirty="0">
                <a:solidFill>
                  <a:srgbClr val="474645"/>
                </a:solidFill>
                <a:latin typeface="Tahoma"/>
                <a:cs typeface="Tahoma"/>
              </a:rPr>
              <a:t> </a:t>
            </a:r>
            <a:r>
              <a:rPr lang="en-GB" sz="1400" dirty="0">
                <a:solidFill>
                  <a:srgbClr val="474645"/>
                </a:solidFill>
                <a:latin typeface="Tahoma"/>
                <a:cs typeface="Tahoma"/>
              </a:rPr>
              <a:t>they</a:t>
            </a:r>
            <a:r>
              <a:rPr lang="en-GB" sz="1400" spc="-25" dirty="0">
                <a:solidFill>
                  <a:srgbClr val="474645"/>
                </a:solidFill>
                <a:latin typeface="Tahoma"/>
                <a:cs typeface="Tahoma"/>
              </a:rPr>
              <a:t> </a:t>
            </a:r>
            <a:r>
              <a:rPr lang="en-GB" sz="1400" spc="-10" dirty="0">
                <a:solidFill>
                  <a:srgbClr val="474645"/>
                </a:solidFill>
                <a:latin typeface="Tahoma"/>
                <a:cs typeface="Tahoma"/>
              </a:rPr>
              <a:t>have </a:t>
            </a:r>
            <a:r>
              <a:rPr lang="en-GB" sz="1400" spc="-270" dirty="0">
                <a:solidFill>
                  <a:srgbClr val="474645"/>
                </a:solidFill>
                <a:latin typeface="Tahoma"/>
                <a:cs typeface="Tahoma"/>
              </a:rPr>
              <a:t> </a:t>
            </a:r>
            <a:r>
              <a:rPr lang="en-GB" sz="1400" spc="20" dirty="0">
                <a:solidFill>
                  <a:srgbClr val="474645"/>
                </a:solidFill>
                <a:latin typeface="Tahoma"/>
                <a:cs typeface="Tahoma"/>
              </a:rPr>
              <a:t>come </a:t>
            </a:r>
            <a:r>
              <a:rPr lang="en-GB" sz="1400" spc="-10" dirty="0">
                <a:solidFill>
                  <a:srgbClr val="474645"/>
                </a:solidFill>
                <a:latin typeface="Tahoma"/>
                <a:cs typeface="Tahoma"/>
              </a:rPr>
              <a:t>up </a:t>
            </a:r>
            <a:r>
              <a:rPr lang="en-GB" sz="1400" dirty="0">
                <a:solidFill>
                  <a:srgbClr val="474645"/>
                </a:solidFill>
                <a:latin typeface="Tahoma"/>
                <a:cs typeface="Tahoma"/>
              </a:rPr>
              <a:t>with. </a:t>
            </a:r>
            <a:r>
              <a:rPr lang="en-GB" sz="1400" spc="-35" dirty="0">
                <a:solidFill>
                  <a:srgbClr val="474645"/>
                </a:solidFill>
                <a:latin typeface="Tahoma"/>
                <a:cs typeface="Tahoma"/>
              </a:rPr>
              <a:t>It </a:t>
            </a:r>
            <a:r>
              <a:rPr lang="en-GB" sz="1400" spc="5" dirty="0">
                <a:solidFill>
                  <a:srgbClr val="474645"/>
                </a:solidFill>
                <a:latin typeface="Tahoma"/>
                <a:cs typeface="Tahoma"/>
              </a:rPr>
              <a:t>should </a:t>
            </a:r>
            <a:r>
              <a:rPr lang="en-GB" sz="1400" dirty="0">
                <a:solidFill>
                  <a:srgbClr val="474645"/>
                </a:solidFill>
                <a:latin typeface="Tahoma"/>
                <a:cs typeface="Tahoma"/>
              </a:rPr>
              <a:t>be </a:t>
            </a:r>
            <a:r>
              <a:rPr lang="en-GB" sz="1400" spc="-20" dirty="0">
                <a:solidFill>
                  <a:srgbClr val="474645"/>
                </a:solidFill>
                <a:latin typeface="Tahoma"/>
                <a:cs typeface="Tahoma"/>
              </a:rPr>
              <a:t>a </a:t>
            </a:r>
            <a:r>
              <a:rPr lang="en-GB" sz="1400" spc="5" dirty="0">
                <a:solidFill>
                  <a:srgbClr val="474645"/>
                </a:solidFill>
                <a:latin typeface="Tahoma"/>
                <a:cs typeface="Tahoma"/>
              </a:rPr>
              <a:t>challenging </a:t>
            </a:r>
            <a:r>
              <a:rPr lang="en-GB" sz="1400" spc="10" dirty="0">
                <a:solidFill>
                  <a:srgbClr val="474645"/>
                </a:solidFill>
                <a:latin typeface="Tahoma"/>
                <a:cs typeface="Tahoma"/>
              </a:rPr>
              <a:t>question without </a:t>
            </a:r>
            <a:r>
              <a:rPr lang="en-GB" sz="1400" spc="-20" dirty="0">
                <a:solidFill>
                  <a:srgbClr val="474645"/>
                </a:solidFill>
                <a:latin typeface="Tahoma"/>
                <a:cs typeface="Tahoma"/>
              </a:rPr>
              <a:t>a </a:t>
            </a:r>
            <a:r>
              <a:rPr lang="en-GB" sz="1400" spc="15" dirty="0">
                <a:solidFill>
                  <a:srgbClr val="474645"/>
                </a:solidFill>
                <a:latin typeface="Tahoma"/>
                <a:cs typeface="Tahoma"/>
              </a:rPr>
              <a:t>clear </a:t>
            </a:r>
            <a:r>
              <a:rPr lang="en-GB" sz="1400" spc="-10" dirty="0">
                <a:solidFill>
                  <a:srgbClr val="474645"/>
                </a:solidFill>
                <a:latin typeface="Tahoma"/>
                <a:cs typeface="Tahoma"/>
              </a:rPr>
              <a:t>answer. </a:t>
            </a:r>
            <a:r>
              <a:rPr lang="en-GB" sz="1400" spc="-5" dirty="0">
                <a:solidFill>
                  <a:srgbClr val="474645"/>
                </a:solidFill>
                <a:latin typeface="Tahoma"/>
                <a:cs typeface="Tahoma"/>
              </a:rPr>
              <a:t>Then </a:t>
            </a:r>
            <a:r>
              <a:rPr lang="en-GB" sz="1400" spc="10" dirty="0">
                <a:solidFill>
                  <a:srgbClr val="474645"/>
                </a:solidFill>
                <a:latin typeface="Tahoma"/>
                <a:cs typeface="Tahoma"/>
              </a:rPr>
              <a:t>ask the </a:t>
            </a:r>
            <a:r>
              <a:rPr lang="en-GB" sz="1400" spc="-270" dirty="0">
                <a:solidFill>
                  <a:srgbClr val="474645"/>
                </a:solidFill>
                <a:latin typeface="Tahoma"/>
                <a:cs typeface="Tahoma"/>
              </a:rPr>
              <a:t> </a:t>
            </a:r>
            <a:r>
              <a:rPr lang="en-GB" sz="1400" spc="15" dirty="0">
                <a:solidFill>
                  <a:srgbClr val="474645"/>
                </a:solidFill>
                <a:latin typeface="Tahoma"/>
                <a:cs typeface="Tahoma"/>
              </a:rPr>
              <a:t>students</a:t>
            </a:r>
            <a:r>
              <a:rPr lang="en-GB" sz="1400" spc="-110" dirty="0">
                <a:solidFill>
                  <a:srgbClr val="474645"/>
                </a:solidFill>
                <a:latin typeface="Tahoma"/>
                <a:cs typeface="Tahoma"/>
              </a:rPr>
              <a:t> </a:t>
            </a:r>
            <a:r>
              <a:rPr lang="en-GB" sz="1400" spc="5" dirty="0">
                <a:solidFill>
                  <a:srgbClr val="474645"/>
                </a:solidFill>
                <a:latin typeface="Tahoma"/>
                <a:cs typeface="Tahoma"/>
              </a:rPr>
              <a:t>to</a:t>
            </a:r>
            <a:r>
              <a:rPr lang="en-GB" sz="1400" spc="-105" dirty="0">
                <a:solidFill>
                  <a:srgbClr val="474645"/>
                </a:solidFill>
                <a:latin typeface="Tahoma"/>
                <a:cs typeface="Tahoma"/>
              </a:rPr>
              <a:t> </a:t>
            </a:r>
            <a:r>
              <a:rPr lang="en-GB" sz="1400" spc="-5" dirty="0">
                <a:solidFill>
                  <a:srgbClr val="474645"/>
                </a:solidFill>
                <a:latin typeface="Tahoma"/>
                <a:cs typeface="Tahoma"/>
              </a:rPr>
              <a:t>do</a:t>
            </a:r>
            <a:r>
              <a:rPr lang="en-GB" sz="1400" spc="-105" dirty="0">
                <a:solidFill>
                  <a:srgbClr val="474645"/>
                </a:solidFill>
                <a:latin typeface="Tahoma"/>
                <a:cs typeface="Tahoma"/>
              </a:rPr>
              <a:t> </a:t>
            </a:r>
            <a:r>
              <a:rPr lang="en-GB" sz="1400" dirty="0">
                <a:solidFill>
                  <a:srgbClr val="474645"/>
                </a:solidFill>
                <a:latin typeface="Tahoma"/>
                <a:cs typeface="Tahoma"/>
              </a:rPr>
              <a:t>one</a:t>
            </a:r>
            <a:r>
              <a:rPr lang="en-GB" sz="1400" spc="-105" dirty="0">
                <a:solidFill>
                  <a:srgbClr val="474645"/>
                </a:solidFill>
                <a:latin typeface="Tahoma"/>
                <a:cs typeface="Tahoma"/>
              </a:rPr>
              <a:t> </a:t>
            </a:r>
            <a:r>
              <a:rPr lang="en-GB" sz="1400" dirty="0">
                <a:solidFill>
                  <a:srgbClr val="474645"/>
                </a:solidFill>
                <a:latin typeface="Tahoma"/>
                <a:cs typeface="Tahoma"/>
              </a:rPr>
              <a:t>or</a:t>
            </a:r>
            <a:r>
              <a:rPr lang="en-GB" sz="1400" spc="-105" dirty="0">
                <a:solidFill>
                  <a:srgbClr val="474645"/>
                </a:solidFill>
                <a:latin typeface="Tahoma"/>
                <a:cs typeface="Tahoma"/>
              </a:rPr>
              <a:t> </a:t>
            </a:r>
            <a:r>
              <a:rPr lang="en-GB" sz="1400" dirty="0">
                <a:solidFill>
                  <a:srgbClr val="474645"/>
                </a:solidFill>
                <a:latin typeface="Tahoma"/>
                <a:cs typeface="Tahoma"/>
              </a:rPr>
              <a:t>all</a:t>
            </a:r>
            <a:r>
              <a:rPr lang="en-GB" sz="1400" spc="-105" dirty="0">
                <a:solidFill>
                  <a:srgbClr val="474645"/>
                </a:solidFill>
                <a:latin typeface="Tahoma"/>
                <a:cs typeface="Tahoma"/>
              </a:rPr>
              <a:t> </a:t>
            </a:r>
            <a:r>
              <a:rPr lang="en-GB" sz="1400" spc="15" dirty="0">
                <a:solidFill>
                  <a:srgbClr val="474645"/>
                </a:solidFill>
                <a:latin typeface="Tahoma"/>
                <a:cs typeface="Tahoma"/>
              </a:rPr>
              <a:t>of</a:t>
            </a:r>
            <a:r>
              <a:rPr lang="en-GB" sz="1400" spc="-105" dirty="0">
                <a:solidFill>
                  <a:srgbClr val="474645"/>
                </a:solidFill>
                <a:latin typeface="Tahoma"/>
                <a:cs typeface="Tahoma"/>
              </a:rPr>
              <a:t> </a:t>
            </a:r>
            <a:r>
              <a:rPr lang="en-GB" sz="1400" spc="10" dirty="0">
                <a:solidFill>
                  <a:srgbClr val="474645"/>
                </a:solidFill>
                <a:latin typeface="Tahoma"/>
                <a:cs typeface="Tahoma"/>
              </a:rPr>
              <a:t>the</a:t>
            </a:r>
            <a:r>
              <a:rPr lang="en-GB" sz="1400" spc="-105" dirty="0">
                <a:solidFill>
                  <a:srgbClr val="474645"/>
                </a:solidFill>
                <a:latin typeface="Tahoma"/>
                <a:cs typeface="Tahoma"/>
              </a:rPr>
              <a:t> </a:t>
            </a:r>
            <a:r>
              <a:rPr lang="en-GB" sz="1400" dirty="0">
                <a:solidFill>
                  <a:srgbClr val="474645"/>
                </a:solidFill>
                <a:latin typeface="Tahoma"/>
                <a:cs typeface="Tahoma"/>
              </a:rPr>
              <a:t>following:</a:t>
            </a:r>
            <a:endParaRPr lang="en-GB" sz="1400" dirty="0">
              <a:latin typeface="Tahoma"/>
              <a:cs typeface="Tahoma"/>
            </a:endParaRPr>
          </a:p>
        </p:txBody>
      </p:sp>
      <p:sp>
        <p:nvSpPr>
          <p:cNvPr id="34" name="TextBox 33">
            <a:extLst>
              <a:ext uri="{FF2B5EF4-FFF2-40B4-BE49-F238E27FC236}">
                <a16:creationId xmlns:a16="http://schemas.microsoft.com/office/drawing/2014/main" id="{54924C4C-9AA9-E9B0-82BD-DC1EABB89258}"/>
              </a:ext>
            </a:extLst>
          </p:cNvPr>
          <p:cNvSpPr txBox="1"/>
          <p:nvPr/>
        </p:nvSpPr>
        <p:spPr>
          <a:xfrm>
            <a:off x="4136759" y="4981375"/>
            <a:ext cx="184731" cy="307777"/>
          </a:xfrm>
          <a:prstGeom prst="rect">
            <a:avLst/>
          </a:prstGeom>
          <a:noFill/>
        </p:spPr>
        <p:txBody>
          <a:bodyPr wrap="none" rtlCol="0">
            <a:spAutoFit/>
          </a:bodyPr>
          <a:lstStyle/>
          <a:p>
            <a:endParaRPr lang="en-NL" sz="1400" dirty="0"/>
          </a:p>
        </p:txBody>
      </p:sp>
      <p:sp>
        <p:nvSpPr>
          <p:cNvPr id="35" name="object 10">
            <a:extLst>
              <a:ext uri="{FF2B5EF4-FFF2-40B4-BE49-F238E27FC236}">
                <a16:creationId xmlns:a16="http://schemas.microsoft.com/office/drawing/2014/main" id="{1AE23396-201F-8E32-D3CF-482814F393E7}"/>
              </a:ext>
            </a:extLst>
          </p:cNvPr>
          <p:cNvSpPr txBox="1"/>
          <p:nvPr/>
        </p:nvSpPr>
        <p:spPr>
          <a:xfrm>
            <a:off x="2356248" y="3730785"/>
            <a:ext cx="7941183" cy="502125"/>
          </a:xfrm>
          <a:prstGeom prst="rect">
            <a:avLst/>
          </a:prstGeom>
        </p:spPr>
        <p:txBody>
          <a:bodyPr vert="horz" wrap="square" lIns="0" tIns="12700" rIns="0" bIns="0" rtlCol="0">
            <a:spAutoFit/>
          </a:bodyPr>
          <a:lstStyle/>
          <a:p>
            <a:pPr marL="12700" marR="2776220">
              <a:lnSpc>
                <a:spcPct val="120400"/>
              </a:lnSpc>
              <a:spcBef>
                <a:spcPts val="100"/>
              </a:spcBef>
            </a:pPr>
            <a:r>
              <a:rPr sz="1400" spc="15" dirty="0">
                <a:solidFill>
                  <a:srgbClr val="474645"/>
                </a:solidFill>
                <a:latin typeface="Tahoma"/>
                <a:cs typeface="Tahoma"/>
              </a:rPr>
              <a:t>Cr</a:t>
            </a:r>
            <a:r>
              <a:rPr sz="1400" spc="30" dirty="0">
                <a:solidFill>
                  <a:srgbClr val="474645"/>
                </a:solidFill>
                <a:latin typeface="Tahoma"/>
                <a:cs typeface="Tahoma"/>
              </a:rPr>
              <a:t>i</a:t>
            </a:r>
            <a:r>
              <a:rPr sz="1400" spc="25" dirty="0">
                <a:solidFill>
                  <a:srgbClr val="474645"/>
                </a:solidFill>
                <a:latin typeface="Tahoma"/>
                <a:cs typeface="Tahoma"/>
              </a:rPr>
              <a:t>ti</a:t>
            </a:r>
            <a:r>
              <a:rPr sz="1400" spc="70" dirty="0">
                <a:solidFill>
                  <a:srgbClr val="474645"/>
                </a:solidFill>
                <a:latin typeface="Tahoma"/>
                <a:cs typeface="Tahoma"/>
              </a:rPr>
              <a:t>c</a:t>
            </a:r>
            <a:r>
              <a:rPr sz="1400" spc="-5" dirty="0">
                <a:solidFill>
                  <a:srgbClr val="474645"/>
                </a:solidFill>
                <a:latin typeface="Tahoma"/>
                <a:cs typeface="Tahoma"/>
              </a:rPr>
              <a:t>a</a:t>
            </a:r>
            <a:r>
              <a:rPr sz="1400" spc="5" dirty="0">
                <a:solidFill>
                  <a:srgbClr val="474645"/>
                </a:solidFill>
                <a:latin typeface="Tahoma"/>
                <a:cs typeface="Tahoma"/>
              </a:rPr>
              <a:t>l</a:t>
            </a:r>
            <a:r>
              <a:rPr sz="1400" spc="20" dirty="0">
                <a:solidFill>
                  <a:srgbClr val="474645"/>
                </a:solidFill>
                <a:latin typeface="Tahoma"/>
                <a:cs typeface="Tahoma"/>
              </a:rPr>
              <a:t>l</a:t>
            </a:r>
            <a:r>
              <a:rPr sz="1400" spc="-45" dirty="0">
                <a:solidFill>
                  <a:srgbClr val="474645"/>
                </a:solidFill>
                <a:latin typeface="Tahoma"/>
                <a:cs typeface="Tahoma"/>
              </a:rPr>
              <a:t>y</a:t>
            </a:r>
            <a:r>
              <a:rPr sz="1400" spc="-105" dirty="0">
                <a:solidFill>
                  <a:srgbClr val="474645"/>
                </a:solidFill>
                <a:latin typeface="Tahoma"/>
                <a:cs typeface="Tahoma"/>
              </a:rPr>
              <a:t> </a:t>
            </a:r>
            <a:r>
              <a:rPr sz="1400" spc="10" dirty="0">
                <a:solidFill>
                  <a:srgbClr val="474645"/>
                </a:solidFill>
                <a:latin typeface="Tahoma"/>
                <a:cs typeface="Tahoma"/>
              </a:rPr>
              <a:t>e</a:t>
            </a:r>
            <a:r>
              <a:rPr sz="1400" spc="-20" dirty="0">
                <a:solidFill>
                  <a:srgbClr val="474645"/>
                </a:solidFill>
                <a:latin typeface="Tahoma"/>
                <a:cs typeface="Tahoma"/>
              </a:rPr>
              <a:t>v</a:t>
            </a:r>
            <a:r>
              <a:rPr sz="1400" spc="-5" dirty="0">
                <a:solidFill>
                  <a:srgbClr val="474645"/>
                </a:solidFill>
                <a:latin typeface="Tahoma"/>
                <a:cs typeface="Tahoma"/>
              </a:rPr>
              <a:t>a</a:t>
            </a:r>
            <a:r>
              <a:rPr sz="1400" spc="10" dirty="0">
                <a:solidFill>
                  <a:srgbClr val="474645"/>
                </a:solidFill>
                <a:latin typeface="Tahoma"/>
                <a:cs typeface="Tahoma"/>
              </a:rPr>
              <a:t>l</a:t>
            </a:r>
            <a:r>
              <a:rPr sz="1400" spc="-10" dirty="0">
                <a:solidFill>
                  <a:srgbClr val="474645"/>
                </a:solidFill>
                <a:latin typeface="Tahoma"/>
                <a:cs typeface="Tahoma"/>
              </a:rPr>
              <a:t>ua</a:t>
            </a:r>
            <a:r>
              <a:rPr sz="1400" spc="15" dirty="0">
                <a:solidFill>
                  <a:srgbClr val="474645"/>
                </a:solidFill>
                <a:latin typeface="Tahoma"/>
                <a:cs typeface="Tahoma"/>
              </a:rPr>
              <a:t>t</a:t>
            </a:r>
            <a:r>
              <a:rPr sz="1400" dirty="0">
                <a:solidFill>
                  <a:srgbClr val="474645"/>
                </a:solidFill>
                <a:latin typeface="Tahoma"/>
                <a:cs typeface="Tahoma"/>
              </a:rPr>
              <a:t>e</a:t>
            </a:r>
            <a:r>
              <a:rPr sz="1400" spc="-105" dirty="0">
                <a:solidFill>
                  <a:srgbClr val="474645"/>
                </a:solidFill>
                <a:latin typeface="Tahoma"/>
                <a:cs typeface="Tahoma"/>
              </a:rPr>
              <a:t> </a:t>
            </a:r>
            <a:r>
              <a:rPr sz="1400" spc="30" dirty="0">
                <a:solidFill>
                  <a:srgbClr val="474645"/>
                </a:solidFill>
                <a:latin typeface="Tahoma"/>
                <a:cs typeface="Tahoma"/>
              </a:rPr>
              <a:t>t</a:t>
            </a:r>
            <a:r>
              <a:rPr sz="1400" spc="-5" dirty="0">
                <a:solidFill>
                  <a:srgbClr val="474645"/>
                </a:solidFill>
                <a:latin typeface="Tahoma"/>
                <a:cs typeface="Tahoma"/>
              </a:rPr>
              <a:t>h</a:t>
            </a:r>
            <a:r>
              <a:rPr sz="1400" dirty="0">
                <a:solidFill>
                  <a:srgbClr val="474645"/>
                </a:solidFill>
                <a:latin typeface="Tahoma"/>
                <a:cs typeface="Tahoma"/>
              </a:rPr>
              <a:t>e</a:t>
            </a:r>
            <a:r>
              <a:rPr sz="1400" spc="-105" dirty="0">
                <a:solidFill>
                  <a:srgbClr val="474645"/>
                </a:solidFill>
                <a:latin typeface="Tahoma"/>
                <a:cs typeface="Tahoma"/>
              </a:rPr>
              <a:t> </a:t>
            </a:r>
            <a:r>
              <a:rPr sz="1400" spc="10" dirty="0">
                <a:solidFill>
                  <a:srgbClr val="474645"/>
                </a:solidFill>
                <a:latin typeface="Tahoma"/>
                <a:cs typeface="Tahoma"/>
              </a:rPr>
              <a:t>r</a:t>
            </a:r>
            <a:r>
              <a:rPr sz="1400" spc="15" dirty="0">
                <a:solidFill>
                  <a:srgbClr val="474645"/>
                </a:solidFill>
                <a:latin typeface="Tahoma"/>
                <a:cs typeface="Tahoma"/>
              </a:rPr>
              <a:t>e</a:t>
            </a:r>
            <a:r>
              <a:rPr sz="1400" spc="35" dirty="0">
                <a:solidFill>
                  <a:srgbClr val="474645"/>
                </a:solidFill>
                <a:latin typeface="Tahoma"/>
                <a:cs typeface="Tahoma"/>
              </a:rPr>
              <a:t>s</a:t>
            </a:r>
            <a:r>
              <a:rPr sz="1400" spc="10" dirty="0">
                <a:solidFill>
                  <a:srgbClr val="474645"/>
                </a:solidFill>
                <a:latin typeface="Tahoma"/>
                <a:cs typeface="Tahoma"/>
              </a:rPr>
              <a:t>p</a:t>
            </a:r>
            <a:r>
              <a:rPr sz="1400" spc="5" dirty="0">
                <a:solidFill>
                  <a:srgbClr val="474645"/>
                </a:solidFill>
                <a:latin typeface="Tahoma"/>
                <a:cs typeface="Tahoma"/>
              </a:rPr>
              <a:t>o</a:t>
            </a:r>
            <a:r>
              <a:rPr sz="1400" spc="-5" dirty="0">
                <a:solidFill>
                  <a:srgbClr val="474645"/>
                </a:solidFill>
                <a:latin typeface="Tahoma"/>
                <a:cs typeface="Tahoma"/>
              </a:rPr>
              <a:t>n</a:t>
            </a:r>
            <a:r>
              <a:rPr sz="1400" spc="40" dirty="0">
                <a:solidFill>
                  <a:srgbClr val="474645"/>
                </a:solidFill>
                <a:latin typeface="Tahoma"/>
                <a:cs typeface="Tahoma"/>
              </a:rPr>
              <a:t>s</a:t>
            </a:r>
            <a:r>
              <a:rPr sz="1400" dirty="0">
                <a:solidFill>
                  <a:srgbClr val="474645"/>
                </a:solidFill>
                <a:latin typeface="Tahoma"/>
                <a:cs typeface="Tahoma"/>
              </a:rPr>
              <a:t>e  Ad</a:t>
            </a:r>
            <a:r>
              <a:rPr sz="1400" spc="-15" dirty="0">
                <a:solidFill>
                  <a:srgbClr val="474645"/>
                </a:solidFill>
                <a:latin typeface="Tahoma"/>
                <a:cs typeface="Tahoma"/>
              </a:rPr>
              <a:t>d</a:t>
            </a:r>
            <a:r>
              <a:rPr sz="1400" spc="-105" dirty="0">
                <a:solidFill>
                  <a:srgbClr val="474645"/>
                </a:solidFill>
                <a:latin typeface="Tahoma"/>
                <a:cs typeface="Tahoma"/>
              </a:rPr>
              <a:t> </a:t>
            </a:r>
            <a:r>
              <a:rPr sz="1400" spc="10" dirty="0">
                <a:solidFill>
                  <a:srgbClr val="474645"/>
                </a:solidFill>
                <a:latin typeface="Tahoma"/>
                <a:cs typeface="Tahoma"/>
              </a:rPr>
              <a:t>re</a:t>
            </a:r>
            <a:r>
              <a:rPr sz="1400" spc="30" dirty="0">
                <a:solidFill>
                  <a:srgbClr val="474645"/>
                </a:solidFill>
                <a:latin typeface="Tahoma"/>
                <a:cs typeface="Tahoma"/>
              </a:rPr>
              <a:t>f</a:t>
            </a:r>
            <a:r>
              <a:rPr sz="1400" spc="10" dirty="0">
                <a:solidFill>
                  <a:srgbClr val="474645"/>
                </a:solidFill>
                <a:latin typeface="Tahoma"/>
                <a:cs typeface="Tahoma"/>
              </a:rPr>
              <a:t>e</a:t>
            </a:r>
            <a:r>
              <a:rPr sz="1400" spc="15" dirty="0">
                <a:solidFill>
                  <a:srgbClr val="474645"/>
                </a:solidFill>
                <a:latin typeface="Tahoma"/>
                <a:cs typeface="Tahoma"/>
              </a:rPr>
              <a:t>r</a:t>
            </a:r>
            <a:r>
              <a:rPr sz="1400" dirty="0">
                <a:solidFill>
                  <a:srgbClr val="474645"/>
                </a:solidFill>
                <a:latin typeface="Tahoma"/>
                <a:cs typeface="Tahoma"/>
              </a:rPr>
              <a:t>e</a:t>
            </a:r>
            <a:r>
              <a:rPr sz="1400" spc="5" dirty="0">
                <a:solidFill>
                  <a:srgbClr val="474645"/>
                </a:solidFill>
                <a:latin typeface="Tahoma"/>
                <a:cs typeface="Tahoma"/>
              </a:rPr>
              <a:t>n</a:t>
            </a:r>
            <a:r>
              <a:rPr sz="1400" spc="65" dirty="0">
                <a:solidFill>
                  <a:srgbClr val="474645"/>
                </a:solidFill>
                <a:latin typeface="Tahoma"/>
                <a:cs typeface="Tahoma"/>
              </a:rPr>
              <a:t>c</a:t>
            </a:r>
            <a:r>
              <a:rPr sz="1400" spc="15" dirty="0">
                <a:solidFill>
                  <a:srgbClr val="474645"/>
                </a:solidFill>
                <a:latin typeface="Tahoma"/>
                <a:cs typeface="Tahoma"/>
              </a:rPr>
              <a:t>e</a:t>
            </a:r>
            <a:r>
              <a:rPr sz="1400" spc="25" dirty="0">
                <a:solidFill>
                  <a:srgbClr val="474645"/>
                </a:solidFill>
                <a:latin typeface="Tahoma"/>
                <a:cs typeface="Tahoma"/>
              </a:rPr>
              <a:t>s</a:t>
            </a:r>
            <a:endParaRPr sz="1400" dirty="0">
              <a:latin typeface="Tahoma"/>
              <a:cs typeface="Tahoma"/>
            </a:endParaRPr>
          </a:p>
          <a:p>
            <a:pPr marL="12700" marR="5080">
              <a:lnSpc>
                <a:spcPct val="120300"/>
              </a:lnSpc>
            </a:pPr>
            <a:r>
              <a:rPr sz="1400" u="sng" spc="-15" dirty="0">
                <a:solidFill>
                  <a:srgbClr val="474645"/>
                </a:solidFill>
                <a:latin typeface="Tahoma"/>
                <a:cs typeface="Tahoma"/>
              </a:rPr>
              <a:t>Improve</a:t>
            </a:r>
            <a:r>
              <a:rPr sz="1400" u="sng" spc="-25" dirty="0">
                <a:solidFill>
                  <a:srgbClr val="474645"/>
                </a:solidFill>
                <a:latin typeface="Tahoma"/>
                <a:cs typeface="Tahoma"/>
              </a:rPr>
              <a:t> </a:t>
            </a:r>
            <a:r>
              <a:rPr sz="1400" u="sng" spc="10" dirty="0">
                <a:solidFill>
                  <a:srgbClr val="474645"/>
                </a:solidFill>
                <a:latin typeface="Tahoma"/>
                <a:cs typeface="Tahoma"/>
              </a:rPr>
              <a:t>the</a:t>
            </a:r>
            <a:r>
              <a:rPr sz="1400" u="sng" spc="-20" dirty="0">
                <a:solidFill>
                  <a:srgbClr val="474645"/>
                </a:solidFill>
                <a:latin typeface="Tahoma"/>
                <a:cs typeface="Tahoma"/>
              </a:rPr>
              <a:t> </a:t>
            </a:r>
            <a:r>
              <a:rPr sz="1400" u="sng" spc="15" dirty="0">
                <a:solidFill>
                  <a:srgbClr val="474645"/>
                </a:solidFill>
                <a:latin typeface="Tahoma"/>
                <a:cs typeface="Tahoma"/>
              </a:rPr>
              <a:t>outcome</a:t>
            </a:r>
            <a:r>
              <a:rPr sz="1400" u="sng" spc="-25" dirty="0">
                <a:solidFill>
                  <a:srgbClr val="474645"/>
                </a:solidFill>
                <a:latin typeface="Tahoma"/>
                <a:cs typeface="Tahoma"/>
              </a:rPr>
              <a:t> </a:t>
            </a:r>
            <a:r>
              <a:rPr sz="1400" u="sng" spc="5" dirty="0">
                <a:solidFill>
                  <a:srgbClr val="474645"/>
                </a:solidFill>
                <a:latin typeface="Tahoma"/>
                <a:cs typeface="Tahoma"/>
              </a:rPr>
              <a:t>using</a:t>
            </a:r>
            <a:r>
              <a:rPr sz="1400" u="sng" spc="-20" dirty="0">
                <a:solidFill>
                  <a:srgbClr val="474645"/>
                </a:solidFill>
                <a:latin typeface="Tahoma"/>
                <a:cs typeface="Tahoma"/>
              </a:rPr>
              <a:t> </a:t>
            </a:r>
            <a:r>
              <a:rPr sz="1400" u="sng" spc="10" dirty="0">
                <a:solidFill>
                  <a:srgbClr val="474645"/>
                </a:solidFill>
                <a:latin typeface="Tahoma"/>
                <a:cs typeface="Tahoma"/>
              </a:rPr>
              <a:t>‘track</a:t>
            </a:r>
            <a:r>
              <a:rPr sz="1400" u="sng" spc="-25" dirty="0">
                <a:solidFill>
                  <a:srgbClr val="474645"/>
                </a:solidFill>
                <a:latin typeface="Tahoma"/>
                <a:cs typeface="Tahoma"/>
              </a:rPr>
              <a:t> </a:t>
            </a:r>
            <a:r>
              <a:rPr sz="1400" u="sng" spc="5" dirty="0">
                <a:solidFill>
                  <a:srgbClr val="474645"/>
                </a:solidFill>
                <a:latin typeface="Tahoma"/>
                <a:cs typeface="Tahoma"/>
              </a:rPr>
              <a:t>changes’</a:t>
            </a:r>
            <a:r>
              <a:rPr sz="1400" u="sng" spc="-20" dirty="0">
                <a:solidFill>
                  <a:srgbClr val="474645"/>
                </a:solidFill>
                <a:latin typeface="Tahoma"/>
                <a:cs typeface="Tahoma"/>
              </a:rPr>
              <a:t> </a:t>
            </a:r>
            <a:r>
              <a:rPr sz="1400" u="sng" spc="5" dirty="0">
                <a:solidFill>
                  <a:srgbClr val="474645"/>
                </a:solidFill>
                <a:latin typeface="Tahoma"/>
                <a:cs typeface="Tahoma"/>
              </a:rPr>
              <a:t>to</a:t>
            </a:r>
            <a:r>
              <a:rPr sz="1400" u="sng" spc="-20" dirty="0">
                <a:solidFill>
                  <a:srgbClr val="474645"/>
                </a:solidFill>
                <a:latin typeface="Tahoma"/>
                <a:cs typeface="Tahoma"/>
              </a:rPr>
              <a:t> </a:t>
            </a:r>
            <a:r>
              <a:rPr sz="1400" u="sng" dirty="0">
                <a:solidFill>
                  <a:srgbClr val="474645"/>
                </a:solidFill>
                <a:latin typeface="Tahoma"/>
                <a:cs typeface="Tahoma"/>
              </a:rPr>
              <a:t>highlight</a:t>
            </a:r>
            <a:r>
              <a:rPr sz="1400" u="sng" spc="-25" dirty="0">
                <a:solidFill>
                  <a:srgbClr val="474645"/>
                </a:solidFill>
                <a:latin typeface="Tahoma"/>
                <a:cs typeface="Tahoma"/>
              </a:rPr>
              <a:t> </a:t>
            </a:r>
            <a:r>
              <a:rPr sz="1400" u="sng" spc="10" dirty="0">
                <a:solidFill>
                  <a:srgbClr val="474645"/>
                </a:solidFill>
                <a:latin typeface="Tahoma"/>
                <a:cs typeface="Tahoma"/>
              </a:rPr>
              <a:t>their</a:t>
            </a:r>
            <a:r>
              <a:rPr sz="1400" u="sng" spc="-20" dirty="0">
                <a:solidFill>
                  <a:srgbClr val="474645"/>
                </a:solidFill>
                <a:latin typeface="Tahoma"/>
                <a:cs typeface="Tahoma"/>
              </a:rPr>
              <a:t> </a:t>
            </a:r>
            <a:r>
              <a:rPr sz="1400" u="sng" dirty="0">
                <a:solidFill>
                  <a:srgbClr val="474645"/>
                </a:solidFill>
                <a:latin typeface="Tahoma"/>
                <a:cs typeface="Tahoma"/>
              </a:rPr>
              <a:t>work</a:t>
            </a:r>
            <a:endParaRPr sz="1400" dirty="0">
              <a:latin typeface="Tahoma"/>
              <a:cs typeface="Tahoma"/>
            </a:endParaRPr>
          </a:p>
        </p:txBody>
      </p:sp>
      <p:sp>
        <p:nvSpPr>
          <p:cNvPr id="39" name="object 8">
            <a:extLst>
              <a:ext uri="{FF2B5EF4-FFF2-40B4-BE49-F238E27FC236}">
                <a16:creationId xmlns:a16="http://schemas.microsoft.com/office/drawing/2014/main" id="{3A3FE883-FB4F-B7F4-8338-CF8E690A6AEA}"/>
              </a:ext>
            </a:extLst>
          </p:cNvPr>
          <p:cNvSpPr/>
          <p:nvPr/>
        </p:nvSpPr>
        <p:spPr>
          <a:xfrm>
            <a:off x="11303092" y="7221989"/>
            <a:ext cx="1722120" cy="194945"/>
          </a:xfrm>
          <a:custGeom>
            <a:avLst/>
            <a:gdLst/>
            <a:ahLst/>
            <a:cxnLst/>
            <a:rect l="l" t="t" r="r" b="b"/>
            <a:pathLst>
              <a:path w="1722120" h="194945">
                <a:moveTo>
                  <a:pt x="35814" y="13309"/>
                </a:moveTo>
                <a:lnTo>
                  <a:pt x="0" y="13309"/>
                </a:lnTo>
                <a:lnTo>
                  <a:pt x="0" y="127406"/>
                </a:lnTo>
                <a:lnTo>
                  <a:pt x="4952" y="158142"/>
                </a:lnTo>
                <a:lnTo>
                  <a:pt x="19281" y="179116"/>
                </a:lnTo>
                <a:lnTo>
                  <a:pt x="42198" y="191119"/>
                </a:lnTo>
                <a:lnTo>
                  <a:pt x="72910" y="194944"/>
                </a:lnTo>
                <a:lnTo>
                  <a:pt x="103623" y="191119"/>
                </a:lnTo>
                <a:lnTo>
                  <a:pt x="126539" y="179116"/>
                </a:lnTo>
                <a:lnTo>
                  <a:pt x="134952" y="166801"/>
                </a:lnTo>
                <a:lnTo>
                  <a:pt x="72910" y="166801"/>
                </a:lnTo>
                <a:lnTo>
                  <a:pt x="55568" y="163208"/>
                </a:lnTo>
                <a:lnTo>
                  <a:pt x="44099" y="153020"/>
                </a:lnTo>
                <a:lnTo>
                  <a:pt x="37761" y="137124"/>
                </a:lnTo>
                <a:lnTo>
                  <a:pt x="35814" y="116408"/>
                </a:lnTo>
                <a:lnTo>
                  <a:pt x="35814" y="13309"/>
                </a:lnTo>
                <a:close/>
              </a:path>
              <a:path w="1722120" h="194945">
                <a:moveTo>
                  <a:pt x="145821" y="13309"/>
                </a:moveTo>
                <a:lnTo>
                  <a:pt x="110007" y="13309"/>
                </a:lnTo>
                <a:lnTo>
                  <a:pt x="110007" y="116408"/>
                </a:lnTo>
                <a:lnTo>
                  <a:pt x="108059" y="137124"/>
                </a:lnTo>
                <a:lnTo>
                  <a:pt x="101722" y="153020"/>
                </a:lnTo>
                <a:lnTo>
                  <a:pt x="90253" y="163208"/>
                </a:lnTo>
                <a:lnTo>
                  <a:pt x="72910" y="166801"/>
                </a:lnTo>
                <a:lnTo>
                  <a:pt x="134952" y="166801"/>
                </a:lnTo>
                <a:lnTo>
                  <a:pt x="140869" y="158142"/>
                </a:lnTo>
                <a:lnTo>
                  <a:pt x="145821" y="127406"/>
                </a:lnTo>
                <a:lnTo>
                  <a:pt x="145821" y="13309"/>
                </a:lnTo>
                <a:close/>
              </a:path>
              <a:path w="1722120" h="194945">
                <a:moveTo>
                  <a:pt x="213918" y="60121"/>
                </a:moveTo>
                <a:lnTo>
                  <a:pt x="181432" y="60121"/>
                </a:lnTo>
                <a:lnTo>
                  <a:pt x="181432" y="191871"/>
                </a:lnTo>
                <a:lnTo>
                  <a:pt x="215709" y="191871"/>
                </a:lnTo>
                <a:lnTo>
                  <a:pt x="215709" y="127406"/>
                </a:lnTo>
                <a:lnTo>
                  <a:pt x="216936" y="113444"/>
                </a:lnTo>
                <a:lnTo>
                  <a:pt x="221499" y="99196"/>
                </a:lnTo>
                <a:lnTo>
                  <a:pt x="230716" y="88115"/>
                </a:lnTo>
                <a:lnTo>
                  <a:pt x="245910" y="83654"/>
                </a:lnTo>
                <a:lnTo>
                  <a:pt x="297624" y="83654"/>
                </a:lnTo>
                <a:lnTo>
                  <a:pt x="294850" y="78028"/>
                </a:lnTo>
                <a:lnTo>
                  <a:pt x="213918" y="78028"/>
                </a:lnTo>
                <a:lnTo>
                  <a:pt x="213918" y="60121"/>
                </a:lnTo>
                <a:close/>
              </a:path>
              <a:path w="1722120" h="194945">
                <a:moveTo>
                  <a:pt x="297624" y="83654"/>
                </a:moveTo>
                <a:lnTo>
                  <a:pt x="245910" y="83654"/>
                </a:lnTo>
                <a:lnTo>
                  <a:pt x="258666" y="87305"/>
                </a:lnTo>
                <a:lnTo>
                  <a:pt x="265283" y="96546"/>
                </a:lnTo>
                <a:lnTo>
                  <a:pt x="267777" y="108809"/>
                </a:lnTo>
                <a:lnTo>
                  <a:pt x="268160" y="121526"/>
                </a:lnTo>
                <a:lnTo>
                  <a:pt x="268160" y="191871"/>
                </a:lnTo>
                <a:lnTo>
                  <a:pt x="302437" y="191871"/>
                </a:lnTo>
                <a:lnTo>
                  <a:pt x="302437" y="108724"/>
                </a:lnTo>
                <a:lnTo>
                  <a:pt x="299823" y="88115"/>
                </a:lnTo>
                <a:lnTo>
                  <a:pt x="297624" y="83654"/>
                </a:lnTo>
                <a:close/>
              </a:path>
              <a:path w="1722120" h="194945">
                <a:moveTo>
                  <a:pt x="257670" y="57048"/>
                </a:moveTo>
                <a:lnTo>
                  <a:pt x="244871" y="58204"/>
                </a:lnTo>
                <a:lnTo>
                  <a:pt x="233368" y="61880"/>
                </a:lnTo>
                <a:lnTo>
                  <a:pt x="223208" y="68385"/>
                </a:lnTo>
                <a:lnTo>
                  <a:pt x="214439" y="78028"/>
                </a:lnTo>
                <a:lnTo>
                  <a:pt x="294850" y="78028"/>
                </a:lnTo>
                <a:lnTo>
                  <a:pt x="291760" y="71761"/>
                </a:lnTo>
                <a:lnTo>
                  <a:pt x="277834" y="60950"/>
                </a:lnTo>
                <a:lnTo>
                  <a:pt x="257670" y="57048"/>
                </a:lnTo>
                <a:close/>
              </a:path>
              <a:path w="1722120" h="194945">
                <a:moveTo>
                  <a:pt x="370179" y="60121"/>
                </a:moveTo>
                <a:lnTo>
                  <a:pt x="335902" y="60121"/>
                </a:lnTo>
                <a:lnTo>
                  <a:pt x="335902" y="191871"/>
                </a:lnTo>
                <a:lnTo>
                  <a:pt x="370179" y="191871"/>
                </a:lnTo>
                <a:lnTo>
                  <a:pt x="370179" y="60121"/>
                </a:lnTo>
                <a:close/>
              </a:path>
              <a:path w="1722120" h="194945">
                <a:moveTo>
                  <a:pt x="370179" y="3314"/>
                </a:moveTo>
                <a:lnTo>
                  <a:pt x="335902" y="3314"/>
                </a:lnTo>
                <a:lnTo>
                  <a:pt x="335902" y="36067"/>
                </a:lnTo>
                <a:lnTo>
                  <a:pt x="370179" y="36067"/>
                </a:lnTo>
                <a:lnTo>
                  <a:pt x="370179" y="3314"/>
                </a:lnTo>
                <a:close/>
              </a:path>
              <a:path w="1722120" h="194945">
                <a:moveTo>
                  <a:pt x="455815" y="13309"/>
                </a:moveTo>
                <a:lnTo>
                  <a:pt x="406946" y="13309"/>
                </a:lnTo>
                <a:lnTo>
                  <a:pt x="406946" y="191871"/>
                </a:lnTo>
                <a:lnTo>
                  <a:pt x="455815" y="191871"/>
                </a:lnTo>
                <a:lnTo>
                  <a:pt x="495022" y="187886"/>
                </a:lnTo>
                <a:lnTo>
                  <a:pt x="527896" y="173805"/>
                </a:lnTo>
                <a:lnTo>
                  <a:pt x="536210" y="163741"/>
                </a:lnTo>
                <a:lnTo>
                  <a:pt x="442772" y="163741"/>
                </a:lnTo>
                <a:lnTo>
                  <a:pt x="442772" y="41452"/>
                </a:lnTo>
                <a:lnTo>
                  <a:pt x="536220" y="41452"/>
                </a:lnTo>
                <a:lnTo>
                  <a:pt x="527896" y="31375"/>
                </a:lnTo>
                <a:lnTo>
                  <a:pt x="495022" y="17294"/>
                </a:lnTo>
                <a:lnTo>
                  <a:pt x="455815" y="13309"/>
                </a:lnTo>
                <a:close/>
              </a:path>
              <a:path w="1722120" h="194945">
                <a:moveTo>
                  <a:pt x="536220" y="41452"/>
                </a:moveTo>
                <a:lnTo>
                  <a:pt x="462724" y="41452"/>
                </a:lnTo>
                <a:lnTo>
                  <a:pt x="484546" y="45537"/>
                </a:lnTo>
                <a:lnTo>
                  <a:pt x="503369" y="57438"/>
                </a:lnTo>
                <a:lnTo>
                  <a:pt x="516579" y="76632"/>
                </a:lnTo>
                <a:lnTo>
                  <a:pt x="521563" y="102590"/>
                </a:lnTo>
                <a:lnTo>
                  <a:pt x="516579" y="128550"/>
                </a:lnTo>
                <a:lnTo>
                  <a:pt x="503369" y="147748"/>
                </a:lnTo>
                <a:lnTo>
                  <a:pt x="484546" y="159654"/>
                </a:lnTo>
                <a:lnTo>
                  <a:pt x="462724" y="163741"/>
                </a:lnTo>
                <a:lnTo>
                  <a:pt x="536210" y="163741"/>
                </a:lnTo>
                <a:lnTo>
                  <a:pt x="550504" y="146437"/>
                </a:lnTo>
                <a:lnTo>
                  <a:pt x="558914" y="102590"/>
                </a:lnTo>
                <a:lnTo>
                  <a:pt x="550504" y="58743"/>
                </a:lnTo>
                <a:lnTo>
                  <a:pt x="536220" y="41452"/>
                </a:lnTo>
                <a:close/>
              </a:path>
              <a:path w="1722120" h="194945">
                <a:moveTo>
                  <a:pt x="623481" y="60121"/>
                </a:moveTo>
                <a:lnTo>
                  <a:pt x="589203" y="60121"/>
                </a:lnTo>
                <a:lnTo>
                  <a:pt x="589203" y="191871"/>
                </a:lnTo>
                <a:lnTo>
                  <a:pt x="623481" y="191871"/>
                </a:lnTo>
                <a:lnTo>
                  <a:pt x="623481" y="60121"/>
                </a:lnTo>
                <a:close/>
              </a:path>
              <a:path w="1722120" h="194945">
                <a:moveTo>
                  <a:pt x="623481" y="3314"/>
                </a:moveTo>
                <a:lnTo>
                  <a:pt x="589203" y="3314"/>
                </a:lnTo>
                <a:lnTo>
                  <a:pt x="589203" y="36067"/>
                </a:lnTo>
                <a:lnTo>
                  <a:pt x="623481" y="36067"/>
                </a:lnTo>
                <a:lnTo>
                  <a:pt x="623481" y="3314"/>
                </a:lnTo>
                <a:close/>
              </a:path>
              <a:path w="1722120" h="194945">
                <a:moveTo>
                  <a:pt x="654088" y="161175"/>
                </a:moveTo>
                <a:lnTo>
                  <a:pt x="681109" y="194533"/>
                </a:lnTo>
                <a:lnTo>
                  <a:pt x="690930" y="194944"/>
                </a:lnTo>
                <a:lnTo>
                  <a:pt x="711325" y="192546"/>
                </a:lnTo>
                <a:lnTo>
                  <a:pt x="729013" y="184967"/>
                </a:lnTo>
                <a:lnTo>
                  <a:pt x="741474" y="171633"/>
                </a:lnTo>
                <a:lnTo>
                  <a:pt x="741896" y="169875"/>
                </a:lnTo>
                <a:lnTo>
                  <a:pt x="687857" y="169875"/>
                </a:lnTo>
                <a:lnTo>
                  <a:pt x="679125" y="169271"/>
                </a:lnTo>
                <a:lnTo>
                  <a:pt x="670586" y="167539"/>
                </a:lnTo>
                <a:lnTo>
                  <a:pt x="662241" y="164801"/>
                </a:lnTo>
                <a:lnTo>
                  <a:pt x="654088" y="161175"/>
                </a:lnTo>
                <a:close/>
              </a:path>
              <a:path w="1722120" h="194945">
                <a:moveTo>
                  <a:pt x="702437" y="57048"/>
                </a:moveTo>
                <a:lnTo>
                  <a:pt x="683030" y="59450"/>
                </a:lnTo>
                <a:lnTo>
                  <a:pt x="666526" y="66865"/>
                </a:lnTo>
                <a:lnTo>
                  <a:pt x="655057" y="79604"/>
                </a:lnTo>
                <a:lnTo>
                  <a:pt x="650760" y="97980"/>
                </a:lnTo>
                <a:lnTo>
                  <a:pt x="660075" y="123137"/>
                </a:lnTo>
                <a:lnTo>
                  <a:pt x="680567" y="134023"/>
                </a:lnTo>
                <a:lnTo>
                  <a:pt x="701059" y="140832"/>
                </a:lnTo>
                <a:lnTo>
                  <a:pt x="710374" y="153758"/>
                </a:lnTo>
                <a:lnTo>
                  <a:pt x="708079" y="161672"/>
                </a:lnTo>
                <a:lnTo>
                  <a:pt x="702378" y="166612"/>
                </a:lnTo>
                <a:lnTo>
                  <a:pt x="695045" y="169155"/>
                </a:lnTo>
                <a:lnTo>
                  <a:pt x="687857" y="169875"/>
                </a:lnTo>
                <a:lnTo>
                  <a:pt x="741896" y="169875"/>
                </a:lnTo>
                <a:lnTo>
                  <a:pt x="746188" y="151968"/>
                </a:lnTo>
                <a:lnTo>
                  <a:pt x="736873" y="126207"/>
                </a:lnTo>
                <a:lnTo>
                  <a:pt x="716381" y="114357"/>
                </a:lnTo>
                <a:lnTo>
                  <a:pt x="695889" y="107498"/>
                </a:lnTo>
                <a:lnTo>
                  <a:pt x="686574" y="96710"/>
                </a:lnTo>
                <a:lnTo>
                  <a:pt x="686574" y="85445"/>
                </a:lnTo>
                <a:lnTo>
                  <a:pt x="697572" y="82118"/>
                </a:lnTo>
                <a:lnTo>
                  <a:pt x="737990" y="82118"/>
                </a:lnTo>
                <a:lnTo>
                  <a:pt x="739787" y="61912"/>
                </a:lnTo>
                <a:lnTo>
                  <a:pt x="731685" y="60182"/>
                </a:lnTo>
                <a:lnTo>
                  <a:pt x="723126" y="58618"/>
                </a:lnTo>
                <a:lnTo>
                  <a:pt x="713561" y="57485"/>
                </a:lnTo>
                <a:lnTo>
                  <a:pt x="702437" y="57048"/>
                </a:lnTo>
                <a:close/>
              </a:path>
              <a:path w="1722120" h="194945">
                <a:moveTo>
                  <a:pt x="737990" y="82118"/>
                </a:moveTo>
                <a:lnTo>
                  <a:pt x="706793" y="82118"/>
                </a:lnTo>
                <a:lnTo>
                  <a:pt x="715402" y="82495"/>
                </a:lnTo>
                <a:lnTo>
                  <a:pt x="722907" y="83594"/>
                </a:lnTo>
                <a:lnTo>
                  <a:pt x="730029" y="85365"/>
                </a:lnTo>
                <a:lnTo>
                  <a:pt x="737489" y="87756"/>
                </a:lnTo>
                <a:lnTo>
                  <a:pt x="737990" y="82118"/>
                </a:lnTo>
                <a:close/>
              </a:path>
              <a:path w="1722120" h="194945">
                <a:moveTo>
                  <a:pt x="817003" y="85191"/>
                </a:moveTo>
                <a:lnTo>
                  <a:pt x="782713" y="85191"/>
                </a:lnTo>
                <a:lnTo>
                  <a:pt x="782713" y="152222"/>
                </a:lnTo>
                <a:lnTo>
                  <a:pt x="785453" y="169907"/>
                </a:lnTo>
                <a:lnTo>
                  <a:pt x="793494" y="183370"/>
                </a:lnTo>
                <a:lnTo>
                  <a:pt x="806572" y="191939"/>
                </a:lnTo>
                <a:lnTo>
                  <a:pt x="824420" y="194944"/>
                </a:lnTo>
                <a:lnTo>
                  <a:pt x="831688" y="194754"/>
                </a:lnTo>
                <a:lnTo>
                  <a:pt x="838234" y="194179"/>
                </a:lnTo>
                <a:lnTo>
                  <a:pt x="844205" y="193219"/>
                </a:lnTo>
                <a:lnTo>
                  <a:pt x="849744" y="191871"/>
                </a:lnTo>
                <a:lnTo>
                  <a:pt x="848862" y="168338"/>
                </a:lnTo>
                <a:lnTo>
                  <a:pt x="833119" y="168338"/>
                </a:lnTo>
                <a:lnTo>
                  <a:pt x="825099" y="166523"/>
                </a:lnTo>
                <a:lnTo>
                  <a:pt x="820170" y="161686"/>
                </a:lnTo>
                <a:lnTo>
                  <a:pt x="817687" y="154740"/>
                </a:lnTo>
                <a:lnTo>
                  <a:pt x="817003" y="146596"/>
                </a:lnTo>
                <a:lnTo>
                  <a:pt x="817003" y="85191"/>
                </a:lnTo>
                <a:close/>
              </a:path>
              <a:path w="1722120" h="194945">
                <a:moveTo>
                  <a:pt x="848728" y="164757"/>
                </a:moveTo>
                <a:lnTo>
                  <a:pt x="845146" y="167055"/>
                </a:lnTo>
                <a:lnTo>
                  <a:pt x="839254" y="168338"/>
                </a:lnTo>
                <a:lnTo>
                  <a:pt x="848862" y="168338"/>
                </a:lnTo>
                <a:lnTo>
                  <a:pt x="848728" y="164757"/>
                </a:lnTo>
                <a:close/>
              </a:path>
              <a:path w="1722120" h="194945">
                <a:moveTo>
                  <a:pt x="847445" y="60121"/>
                </a:moveTo>
                <a:lnTo>
                  <a:pt x="757389" y="60121"/>
                </a:lnTo>
                <a:lnTo>
                  <a:pt x="757389" y="85191"/>
                </a:lnTo>
                <a:lnTo>
                  <a:pt x="847445" y="85191"/>
                </a:lnTo>
                <a:lnTo>
                  <a:pt x="847445" y="60121"/>
                </a:lnTo>
                <a:close/>
              </a:path>
              <a:path w="1722120" h="194945">
                <a:moveTo>
                  <a:pt x="817003" y="22771"/>
                </a:moveTo>
                <a:lnTo>
                  <a:pt x="782713" y="33769"/>
                </a:lnTo>
                <a:lnTo>
                  <a:pt x="782713" y="60121"/>
                </a:lnTo>
                <a:lnTo>
                  <a:pt x="817003" y="60121"/>
                </a:lnTo>
                <a:lnTo>
                  <a:pt x="817003" y="22771"/>
                </a:lnTo>
                <a:close/>
              </a:path>
              <a:path w="1722120" h="194945">
                <a:moveTo>
                  <a:pt x="974259" y="82118"/>
                </a:moveTo>
                <a:lnTo>
                  <a:pt x="919746" y="82118"/>
                </a:lnTo>
                <a:lnTo>
                  <a:pt x="932906" y="83569"/>
                </a:lnTo>
                <a:lnTo>
                  <a:pt x="942157" y="88353"/>
                </a:lnTo>
                <a:lnTo>
                  <a:pt x="947619" y="97120"/>
                </a:lnTo>
                <a:lnTo>
                  <a:pt x="949413" y="110515"/>
                </a:lnTo>
                <a:lnTo>
                  <a:pt x="930490" y="110515"/>
                </a:lnTo>
                <a:lnTo>
                  <a:pt x="919365" y="110815"/>
                </a:lnTo>
                <a:lnTo>
                  <a:pt x="877205" y="124004"/>
                </a:lnTo>
                <a:lnTo>
                  <a:pt x="863714" y="155803"/>
                </a:lnTo>
                <a:lnTo>
                  <a:pt x="867636" y="172495"/>
                </a:lnTo>
                <a:lnTo>
                  <a:pt x="878009" y="184775"/>
                </a:lnTo>
                <a:lnTo>
                  <a:pt x="892748" y="192354"/>
                </a:lnTo>
                <a:lnTo>
                  <a:pt x="909764" y="194944"/>
                </a:lnTo>
                <a:lnTo>
                  <a:pt x="921590" y="193439"/>
                </a:lnTo>
                <a:lnTo>
                  <a:pt x="932984" y="189031"/>
                </a:lnTo>
                <a:lnTo>
                  <a:pt x="942938" y="181888"/>
                </a:lnTo>
                <a:lnTo>
                  <a:pt x="950442" y="172173"/>
                </a:lnTo>
                <a:lnTo>
                  <a:pt x="981488" y="172173"/>
                </a:lnTo>
                <a:lnTo>
                  <a:pt x="981381" y="169875"/>
                </a:lnTo>
                <a:lnTo>
                  <a:pt x="918210" y="169875"/>
                </a:lnTo>
                <a:lnTo>
                  <a:pt x="909629" y="168939"/>
                </a:lnTo>
                <a:lnTo>
                  <a:pt x="902727" y="166036"/>
                </a:lnTo>
                <a:lnTo>
                  <a:pt x="898127" y="161024"/>
                </a:lnTo>
                <a:lnTo>
                  <a:pt x="896454" y="153758"/>
                </a:lnTo>
                <a:lnTo>
                  <a:pt x="900252" y="141671"/>
                </a:lnTo>
                <a:lnTo>
                  <a:pt x="909759" y="134791"/>
                </a:lnTo>
                <a:lnTo>
                  <a:pt x="922145" y="131702"/>
                </a:lnTo>
                <a:lnTo>
                  <a:pt x="934580" y="130987"/>
                </a:lnTo>
                <a:lnTo>
                  <a:pt x="980637" y="130987"/>
                </a:lnTo>
                <a:lnTo>
                  <a:pt x="980551" y="111956"/>
                </a:lnTo>
                <a:lnTo>
                  <a:pt x="977405" y="87491"/>
                </a:lnTo>
                <a:lnTo>
                  <a:pt x="974259" y="82118"/>
                </a:lnTo>
                <a:close/>
              </a:path>
              <a:path w="1722120" h="194945">
                <a:moveTo>
                  <a:pt x="981488" y="172173"/>
                </a:moveTo>
                <a:lnTo>
                  <a:pt x="950950" y="172173"/>
                </a:lnTo>
                <a:lnTo>
                  <a:pt x="951204" y="176275"/>
                </a:lnTo>
                <a:lnTo>
                  <a:pt x="951204" y="184975"/>
                </a:lnTo>
                <a:lnTo>
                  <a:pt x="952487" y="191871"/>
                </a:lnTo>
                <a:lnTo>
                  <a:pt x="982675" y="191871"/>
                </a:lnTo>
                <a:lnTo>
                  <a:pt x="982149" y="184364"/>
                </a:lnTo>
                <a:lnTo>
                  <a:pt x="981679" y="176275"/>
                </a:lnTo>
                <a:lnTo>
                  <a:pt x="981488" y="172173"/>
                </a:lnTo>
                <a:close/>
              </a:path>
              <a:path w="1722120" h="194945">
                <a:moveTo>
                  <a:pt x="980637" y="130987"/>
                </a:moveTo>
                <a:lnTo>
                  <a:pt x="949413" y="130987"/>
                </a:lnTo>
                <a:lnTo>
                  <a:pt x="949085" y="138499"/>
                </a:lnTo>
                <a:lnTo>
                  <a:pt x="947942" y="145602"/>
                </a:lnTo>
                <a:lnTo>
                  <a:pt x="918210" y="169875"/>
                </a:lnTo>
                <a:lnTo>
                  <a:pt x="981381" y="169875"/>
                </a:lnTo>
                <a:lnTo>
                  <a:pt x="981138" y="162458"/>
                </a:lnTo>
                <a:lnTo>
                  <a:pt x="980891" y="152176"/>
                </a:lnTo>
                <a:lnTo>
                  <a:pt x="980766" y="145602"/>
                </a:lnTo>
                <a:lnTo>
                  <a:pt x="980637" y="130987"/>
                </a:lnTo>
                <a:close/>
              </a:path>
              <a:path w="1722120" h="194945">
                <a:moveTo>
                  <a:pt x="923836" y="57048"/>
                </a:moveTo>
                <a:lnTo>
                  <a:pt x="912401" y="57743"/>
                </a:lnTo>
                <a:lnTo>
                  <a:pt x="900461" y="59734"/>
                </a:lnTo>
                <a:lnTo>
                  <a:pt x="888760" y="62877"/>
                </a:lnTo>
                <a:lnTo>
                  <a:pt x="878039" y="67030"/>
                </a:lnTo>
                <a:lnTo>
                  <a:pt x="879068" y="96456"/>
                </a:lnTo>
                <a:lnTo>
                  <a:pt x="888226" y="90546"/>
                </a:lnTo>
                <a:lnTo>
                  <a:pt x="898250" y="86025"/>
                </a:lnTo>
                <a:lnTo>
                  <a:pt x="908852" y="83135"/>
                </a:lnTo>
                <a:lnTo>
                  <a:pt x="919746" y="82118"/>
                </a:lnTo>
                <a:lnTo>
                  <a:pt x="974259" y="82118"/>
                </a:lnTo>
                <a:lnTo>
                  <a:pt x="967297" y="70227"/>
                </a:lnTo>
                <a:lnTo>
                  <a:pt x="949656" y="60255"/>
                </a:lnTo>
                <a:lnTo>
                  <a:pt x="923836" y="57048"/>
                </a:lnTo>
                <a:close/>
              </a:path>
              <a:path w="1722120" h="194945">
                <a:moveTo>
                  <a:pt x="1045400" y="60121"/>
                </a:moveTo>
                <a:lnTo>
                  <a:pt x="1012913" y="60121"/>
                </a:lnTo>
                <a:lnTo>
                  <a:pt x="1012913" y="191871"/>
                </a:lnTo>
                <a:lnTo>
                  <a:pt x="1047191" y="191871"/>
                </a:lnTo>
                <a:lnTo>
                  <a:pt x="1047191" y="127406"/>
                </a:lnTo>
                <a:lnTo>
                  <a:pt x="1048418" y="113444"/>
                </a:lnTo>
                <a:lnTo>
                  <a:pt x="1052979" y="99196"/>
                </a:lnTo>
                <a:lnTo>
                  <a:pt x="1062193" y="88115"/>
                </a:lnTo>
                <a:lnTo>
                  <a:pt x="1077379" y="83654"/>
                </a:lnTo>
                <a:lnTo>
                  <a:pt x="1129105" y="83654"/>
                </a:lnTo>
                <a:lnTo>
                  <a:pt x="1126332" y="78028"/>
                </a:lnTo>
                <a:lnTo>
                  <a:pt x="1045400" y="78028"/>
                </a:lnTo>
                <a:lnTo>
                  <a:pt x="1045400" y="60121"/>
                </a:lnTo>
                <a:close/>
              </a:path>
              <a:path w="1722120" h="194945">
                <a:moveTo>
                  <a:pt x="1129105" y="83654"/>
                </a:moveTo>
                <a:lnTo>
                  <a:pt x="1077379" y="83654"/>
                </a:lnTo>
                <a:lnTo>
                  <a:pt x="1090137" y="87305"/>
                </a:lnTo>
                <a:lnTo>
                  <a:pt x="1096759" y="96546"/>
                </a:lnTo>
                <a:lnTo>
                  <a:pt x="1099256" y="108809"/>
                </a:lnTo>
                <a:lnTo>
                  <a:pt x="1099642" y="121526"/>
                </a:lnTo>
                <a:lnTo>
                  <a:pt x="1099642" y="191871"/>
                </a:lnTo>
                <a:lnTo>
                  <a:pt x="1133919" y="191871"/>
                </a:lnTo>
                <a:lnTo>
                  <a:pt x="1133919" y="108724"/>
                </a:lnTo>
                <a:lnTo>
                  <a:pt x="1131305" y="88115"/>
                </a:lnTo>
                <a:lnTo>
                  <a:pt x="1129105" y="83654"/>
                </a:lnTo>
                <a:close/>
              </a:path>
              <a:path w="1722120" h="194945">
                <a:moveTo>
                  <a:pt x="1089152" y="57048"/>
                </a:moveTo>
                <a:lnTo>
                  <a:pt x="1076351" y="58204"/>
                </a:lnTo>
                <a:lnTo>
                  <a:pt x="1064844" y="61880"/>
                </a:lnTo>
                <a:lnTo>
                  <a:pt x="1054679" y="68385"/>
                </a:lnTo>
                <a:lnTo>
                  <a:pt x="1045908" y="78028"/>
                </a:lnTo>
                <a:lnTo>
                  <a:pt x="1126332" y="78028"/>
                </a:lnTo>
                <a:lnTo>
                  <a:pt x="1123241" y="71761"/>
                </a:lnTo>
                <a:lnTo>
                  <a:pt x="1109316" y="60950"/>
                </a:lnTo>
                <a:lnTo>
                  <a:pt x="1089152" y="57048"/>
                </a:lnTo>
                <a:close/>
              </a:path>
              <a:path w="1722120" h="194945">
                <a:moveTo>
                  <a:pt x="1223010" y="57048"/>
                </a:moveTo>
                <a:lnTo>
                  <a:pt x="1195673" y="62360"/>
                </a:lnTo>
                <a:lnTo>
                  <a:pt x="1175702" y="76908"/>
                </a:lnTo>
                <a:lnTo>
                  <a:pt x="1163456" y="98603"/>
                </a:lnTo>
                <a:lnTo>
                  <a:pt x="1159294" y="125361"/>
                </a:lnTo>
                <a:lnTo>
                  <a:pt x="1163368" y="153180"/>
                </a:lnTo>
                <a:lnTo>
                  <a:pt x="1175575" y="175217"/>
                </a:lnTo>
                <a:lnTo>
                  <a:pt x="1195887" y="189721"/>
                </a:lnTo>
                <a:lnTo>
                  <a:pt x="1224280" y="194944"/>
                </a:lnTo>
                <a:lnTo>
                  <a:pt x="1234170" y="194696"/>
                </a:lnTo>
                <a:lnTo>
                  <a:pt x="1242958" y="193921"/>
                </a:lnTo>
                <a:lnTo>
                  <a:pt x="1250979" y="192571"/>
                </a:lnTo>
                <a:lnTo>
                  <a:pt x="1258570" y="190601"/>
                </a:lnTo>
                <a:lnTo>
                  <a:pt x="1257365" y="168338"/>
                </a:lnTo>
                <a:lnTo>
                  <a:pt x="1230680" y="168338"/>
                </a:lnTo>
                <a:lnTo>
                  <a:pt x="1214976" y="165041"/>
                </a:lnTo>
                <a:lnTo>
                  <a:pt x="1203880" y="155965"/>
                </a:lnTo>
                <a:lnTo>
                  <a:pt x="1197294" y="142331"/>
                </a:lnTo>
                <a:lnTo>
                  <a:pt x="1195120" y="125361"/>
                </a:lnTo>
                <a:lnTo>
                  <a:pt x="1197570" y="108375"/>
                </a:lnTo>
                <a:lnTo>
                  <a:pt x="1204552" y="95202"/>
                </a:lnTo>
                <a:lnTo>
                  <a:pt x="1215517" y="86681"/>
                </a:lnTo>
                <a:lnTo>
                  <a:pt x="1229918" y="83654"/>
                </a:lnTo>
                <a:lnTo>
                  <a:pt x="1253746" y="83654"/>
                </a:lnTo>
                <a:lnTo>
                  <a:pt x="1256258" y="61404"/>
                </a:lnTo>
                <a:lnTo>
                  <a:pt x="1249013" y="59534"/>
                </a:lnTo>
                <a:lnTo>
                  <a:pt x="1241263" y="58169"/>
                </a:lnTo>
                <a:lnTo>
                  <a:pt x="1232698" y="57332"/>
                </a:lnTo>
                <a:lnTo>
                  <a:pt x="1223010" y="57048"/>
                </a:lnTo>
                <a:close/>
              </a:path>
              <a:path w="1722120" h="194945">
                <a:moveTo>
                  <a:pt x="1257033" y="162204"/>
                </a:moveTo>
                <a:lnTo>
                  <a:pt x="1251795" y="164239"/>
                </a:lnTo>
                <a:lnTo>
                  <a:pt x="1245290" y="166228"/>
                </a:lnTo>
                <a:lnTo>
                  <a:pt x="1238068" y="167739"/>
                </a:lnTo>
                <a:lnTo>
                  <a:pt x="1230680" y="168338"/>
                </a:lnTo>
                <a:lnTo>
                  <a:pt x="1257365" y="168338"/>
                </a:lnTo>
                <a:lnTo>
                  <a:pt x="1257033" y="162204"/>
                </a:lnTo>
                <a:close/>
              </a:path>
              <a:path w="1722120" h="194945">
                <a:moveTo>
                  <a:pt x="1253746" y="83654"/>
                </a:moveTo>
                <a:lnTo>
                  <a:pt x="1240396" y="83654"/>
                </a:lnTo>
                <a:lnTo>
                  <a:pt x="1247051" y="85699"/>
                </a:lnTo>
                <a:lnTo>
                  <a:pt x="1253197" y="88518"/>
                </a:lnTo>
                <a:lnTo>
                  <a:pt x="1253746" y="83654"/>
                </a:lnTo>
                <a:close/>
              </a:path>
              <a:path w="1722120" h="194945">
                <a:moveTo>
                  <a:pt x="1331709" y="57048"/>
                </a:moveTo>
                <a:lnTo>
                  <a:pt x="1304886" y="62561"/>
                </a:lnTo>
                <a:lnTo>
                  <a:pt x="1285784" y="77549"/>
                </a:lnTo>
                <a:lnTo>
                  <a:pt x="1274357" y="99685"/>
                </a:lnTo>
                <a:lnTo>
                  <a:pt x="1270558" y="126644"/>
                </a:lnTo>
                <a:lnTo>
                  <a:pt x="1275197" y="155554"/>
                </a:lnTo>
                <a:lnTo>
                  <a:pt x="1288662" y="177006"/>
                </a:lnTo>
                <a:lnTo>
                  <a:pt x="1310281" y="190352"/>
                </a:lnTo>
                <a:lnTo>
                  <a:pt x="1339380" y="194944"/>
                </a:lnTo>
                <a:lnTo>
                  <a:pt x="1352467" y="194277"/>
                </a:lnTo>
                <a:lnTo>
                  <a:pt x="1364234" y="192290"/>
                </a:lnTo>
                <a:lnTo>
                  <a:pt x="1374895" y="189008"/>
                </a:lnTo>
                <a:lnTo>
                  <a:pt x="1384668" y="184454"/>
                </a:lnTo>
                <a:lnTo>
                  <a:pt x="1384668" y="169875"/>
                </a:lnTo>
                <a:lnTo>
                  <a:pt x="1340916" y="169875"/>
                </a:lnTo>
                <a:lnTo>
                  <a:pt x="1326298" y="167664"/>
                </a:lnTo>
                <a:lnTo>
                  <a:pt x="1314727" y="161207"/>
                </a:lnTo>
                <a:lnTo>
                  <a:pt x="1306850" y="150769"/>
                </a:lnTo>
                <a:lnTo>
                  <a:pt x="1303312" y="136613"/>
                </a:lnTo>
                <a:lnTo>
                  <a:pt x="1394383" y="136613"/>
                </a:lnTo>
                <a:lnTo>
                  <a:pt x="1392226" y="113080"/>
                </a:lnTo>
                <a:lnTo>
                  <a:pt x="1303312" y="113080"/>
                </a:lnTo>
                <a:lnTo>
                  <a:pt x="1306018" y="100795"/>
                </a:lnTo>
                <a:lnTo>
                  <a:pt x="1311913" y="90979"/>
                </a:lnTo>
                <a:lnTo>
                  <a:pt x="1321117" y="84473"/>
                </a:lnTo>
                <a:lnTo>
                  <a:pt x="1333754" y="82118"/>
                </a:lnTo>
                <a:lnTo>
                  <a:pt x="1382396" y="82118"/>
                </a:lnTo>
                <a:lnTo>
                  <a:pt x="1381372" y="79562"/>
                </a:lnTo>
                <a:lnTo>
                  <a:pt x="1362119" y="63004"/>
                </a:lnTo>
                <a:lnTo>
                  <a:pt x="1331709" y="57048"/>
                </a:lnTo>
                <a:close/>
              </a:path>
              <a:path w="1722120" h="194945">
                <a:moveTo>
                  <a:pt x="1384668" y="156578"/>
                </a:moveTo>
                <a:lnTo>
                  <a:pt x="1374771" y="161677"/>
                </a:lnTo>
                <a:lnTo>
                  <a:pt x="1364230" y="165912"/>
                </a:lnTo>
                <a:lnTo>
                  <a:pt x="1352971" y="168804"/>
                </a:lnTo>
                <a:lnTo>
                  <a:pt x="1340916" y="169875"/>
                </a:lnTo>
                <a:lnTo>
                  <a:pt x="1384668" y="169875"/>
                </a:lnTo>
                <a:lnTo>
                  <a:pt x="1384668" y="156578"/>
                </a:lnTo>
                <a:close/>
              </a:path>
              <a:path w="1722120" h="194945">
                <a:moveTo>
                  <a:pt x="1382396" y="82118"/>
                </a:moveTo>
                <a:lnTo>
                  <a:pt x="1333754" y="82118"/>
                </a:lnTo>
                <a:lnTo>
                  <a:pt x="1346062" y="84618"/>
                </a:lnTo>
                <a:lnTo>
                  <a:pt x="1354508" y="91365"/>
                </a:lnTo>
                <a:lnTo>
                  <a:pt x="1359550" y="101229"/>
                </a:lnTo>
                <a:lnTo>
                  <a:pt x="1361643" y="113080"/>
                </a:lnTo>
                <a:lnTo>
                  <a:pt x="1392226" y="113080"/>
                </a:lnTo>
                <a:lnTo>
                  <a:pt x="1391463" y="104754"/>
                </a:lnTo>
                <a:lnTo>
                  <a:pt x="1382396" y="82118"/>
                </a:lnTo>
                <a:close/>
              </a:path>
              <a:path w="1722120" h="194945">
                <a:moveTo>
                  <a:pt x="1455280" y="156057"/>
                </a:moveTo>
                <a:lnTo>
                  <a:pt x="1419466" y="156057"/>
                </a:lnTo>
                <a:lnTo>
                  <a:pt x="1419466" y="191871"/>
                </a:lnTo>
                <a:lnTo>
                  <a:pt x="1455280" y="191871"/>
                </a:lnTo>
                <a:lnTo>
                  <a:pt x="1455280" y="156057"/>
                </a:lnTo>
                <a:close/>
              </a:path>
              <a:path w="1722120" h="194945">
                <a:moveTo>
                  <a:pt x="1543253" y="57048"/>
                </a:moveTo>
                <a:lnTo>
                  <a:pt x="1515924" y="62360"/>
                </a:lnTo>
                <a:lnTo>
                  <a:pt x="1495956" y="76908"/>
                </a:lnTo>
                <a:lnTo>
                  <a:pt x="1483711" y="98603"/>
                </a:lnTo>
                <a:lnTo>
                  <a:pt x="1479550" y="125361"/>
                </a:lnTo>
                <a:lnTo>
                  <a:pt x="1483624" y="153180"/>
                </a:lnTo>
                <a:lnTo>
                  <a:pt x="1495831" y="175217"/>
                </a:lnTo>
                <a:lnTo>
                  <a:pt x="1516143" y="189721"/>
                </a:lnTo>
                <a:lnTo>
                  <a:pt x="1544535" y="194944"/>
                </a:lnTo>
                <a:lnTo>
                  <a:pt x="1554426" y="194696"/>
                </a:lnTo>
                <a:lnTo>
                  <a:pt x="1563212" y="193921"/>
                </a:lnTo>
                <a:lnTo>
                  <a:pt x="1571230" y="192571"/>
                </a:lnTo>
                <a:lnTo>
                  <a:pt x="1578813" y="190601"/>
                </a:lnTo>
                <a:lnTo>
                  <a:pt x="1577618" y="168338"/>
                </a:lnTo>
                <a:lnTo>
                  <a:pt x="1550936" y="168338"/>
                </a:lnTo>
                <a:lnTo>
                  <a:pt x="1535232" y="165041"/>
                </a:lnTo>
                <a:lnTo>
                  <a:pt x="1524136" y="155965"/>
                </a:lnTo>
                <a:lnTo>
                  <a:pt x="1517550" y="142331"/>
                </a:lnTo>
                <a:lnTo>
                  <a:pt x="1515376" y="125361"/>
                </a:lnTo>
                <a:lnTo>
                  <a:pt x="1517825" y="108375"/>
                </a:lnTo>
                <a:lnTo>
                  <a:pt x="1524806" y="95202"/>
                </a:lnTo>
                <a:lnTo>
                  <a:pt x="1535768" y="86681"/>
                </a:lnTo>
                <a:lnTo>
                  <a:pt x="1550162" y="83654"/>
                </a:lnTo>
                <a:lnTo>
                  <a:pt x="1574002" y="83654"/>
                </a:lnTo>
                <a:lnTo>
                  <a:pt x="1576514" y="61404"/>
                </a:lnTo>
                <a:lnTo>
                  <a:pt x="1569268" y="59534"/>
                </a:lnTo>
                <a:lnTo>
                  <a:pt x="1561517" y="58169"/>
                </a:lnTo>
                <a:lnTo>
                  <a:pt x="1552949" y="57332"/>
                </a:lnTo>
                <a:lnTo>
                  <a:pt x="1543253" y="57048"/>
                </a:lnTo>
                <a:close/>
              </a:path>
              <a:path w="1722120" h="194945">
                <a:moveTo>
                  <a:pt x="1577289" y="162204"/>
                </a:moveTo>
                <a:lnTo>
                  <a:pt x="1572051" y="164239"/>
                </a:lnTo>
                <a:lnTo>
                  <a:pt x="1565546" y="166228"/>
                </a:lnTo>
                <a:lnTo>
                  <a:pt x="1558324" y="167739"/>
                </a:lnTo>
                <a:lnTo>
                  <a:pt x="1550936" y="168338"/>
                </a:lnTo>
                <a:lnTo>
                  <a:pt x="1577618" y="168338"/>
                </a:lnTo>
                <a:lnTo>
                  <a:pt x="1577289" y="162204"/>
                </a:lnTo>
                <a:close/>
              </a:path>
              <a:path w="1722120" h="194945">
                <a:moveTo>
                  <a:pt x="1574002" y="83654"/>
                </a:moveTo>
                <a:lnTo>
                  <a:pt x="1560652" y="83654"/>
                </a:lnTo>
                <a:lnTo>
                  <a:pt x="1567307" y="85699"/>
                </a:lnTo>
                <a:lnTo>
                  <a:pt x="1573453" y="88518"/>
                </a:lnTo>
                <a:lnTo>
                  <a:pt x="1574002" y="83654"/>
                </a:lnTo>
                <a:close/>
              </a:path>
              <a:path w="1722120" h="194945">
                <a:moveTo>
                  <a:pt x="1635023" y="0"/>
                </a:moveTo>
                <a:lnTo>
                  <a:pt x="1600746" y="0"/>
                </a:lnTo>
                <a:lnTo>
                  <a:pt x="1600746" y="191871"/>
                </a:lnTo>
                <a:lnTo>
                  <a:pt x="1635023" y="191871"/>
                </a:lnTo>
                <a:lnTo>
                  <a:pt x="1635023" y="127406"/>
                </a:lnTo>
                <a:lnTo>
                  <a:pt x="1636250" y="113444"/>
                </a:lnTo>
                <a:lnTo>
                  <a:pt x="1640811" y="99196"/>
                </a:lnTo>
                <a:lnTo>
                  <a:pt x="1650025" y="88115"/>
                </a:lnTo>
                <a:lnTo>
                  <a:pt x="1665211" y="83654"/>
                </a:lnTo>
                <a:lnTo>
                  <a:pt x="1716935" y="83654"/>
                </a:lnTo>
                <a:lnTo>
                  <a:pt x="1714160" y="78028"/>
                </a:lnTo>
                <a:lnTo>
                  <a:pt x="1635023" y="78028"/>
                </a:lnTo>
                <a:lnTo>
                  <a:pt x="1635023" y="0"/>
                </a:lnTo>
                <a:close/>
              </a:path>
              <a:path w="1722120" h="194945">
                <a:moveTo>
                  <a:pt x="1716935" y="83654"/>
                </a:moveTo>
                <a:lnTo>
                  <a:pt x="1665211" y="83654"/>
                </a:lnTo>
                <a:lnTo>
                  <a:pt x="1677974" y="87305"/>
                </a:lnTo>
                <a:lnTo>
                  <a:pt x="1684596" y="96546"/>
                </a:lnTo>
                <a:lnTo>
                  <a:pt x="1687090" y="108809"/>
                </a:lnTo>
                <a:lnTo>
                  <a:pt x="1687474" y="121526"/>
                </a:lnTo>
                <a:lnTo>
                  <a:pt x="1687474" y="191871"/>
                </a:lnTo>
                <a:lnTo>
                  <a:pt x="1721751" y="191871"/>
                </a:lnTo>
                <a:lnTo>
                  <a:pt x="1721751" y="108724"/>
                </a:lnTo>
                <a:lnTo>
                  <a:pt x="1719135" y="88115"/>
                </a:lnTo>
                <a:lnTo>
                  <a:pt x="1716935" y="83654"/>
                </a:lnTo>
                <a:close/>
              </a:path>
              <a:path w="1722120" h="194945">
                <a:moveTo>
                  <a:pt x="1676984" y="57048"/>
                </a:moveTo>
                <a:lnTo>
                  <a:pt x="1664176" y="58528"/>
                </a:lnTo>
                <a:lnTo>
                  <a:pt x="1652804" y="62742"/>
                </a:lnTo>
                <a:lnTo>
                  <a:pt x="1643160" y="69355"/>
                </a:lnTo>
                <a:lnTo>
                  <a:pt x="1635531" y="78028"/>
                </a:lnTo>
                <a:lnTo>
                  <a:pt x="1714160" y="78028"/>
                </a:lnTo>
                <a:lnTo>
                  <a:pt x="1711069" y="71761"/>
                </a:lnTo>
                <a:lnTo>
                  <a:pt x="1697143" y="60950"/>
                </a:lnTo>
                <a:lnTo>
                  <a:pt x="1676984" y="57048"/>
                </a:lnTo>
                <a:close/>
              </a:path>
            </a:pathLst>
          </a:custGeom>
          <a:solidFill>
            <a:srgbClr val="0070BA"/>
          </a:solidFill>
        </p:spPr>
        <p:txBody>
          <a:bodyPr wrap="square" lIns="0" tIns="0" rIns="0" bIns="0" rtlCol="0"/>
          <a:lstStyle/>
          <a:p>
            <a:endParaRPr/>
          </a:p>
        </p:txBody>
      </p:sp>
    </p:spTree>
    <p:extLst>
      <p:ext uri="{BB962C8B-B14F-4D97-AF65-F5344CB8AC3E}">
        <p14:creationId xmlns:p14="http://schemas.microsoft.com/office/powerpoint/2010/main" val="13580042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bject 11">
            <a:extLst>
              <a:ext uri="{FF2B5EF4-FFF2-40B4-BE49-F238E27FC236}">
                <a16:creationId xmlns:a16="http://schemas.microsoft.com/office/drawing/2014/main" id="{19CAEA02-A454-8DCF-45DF-FD198BCF7405}"/>
              </a:ext>
            </a:extLst>
          </p:cNvPr>
          <p:cNvSpPr txBox="1"/>
          <p:nvPr/>
        </p:nvSpPr>
        <p:spPr>
          <a:xfrm>
            <a:off x="557525" y="2728163"/>
            <a:ext cx="4818888" cy="3547872"/>
          </a:xfrm>
          <a:prstGeom prst="rect">
            <a:avLst/>
          </a:prstGeom>
        </p:spPr>
        <p:txBody>
          <a:bodyPr vert="horz" lIns="91440" tIns="45720" rIns="91440" bIns="45720" rtlCol="0" anchor="t">
            <a:normAutofit/>
          </a:bodyPr>
          <a:lstStyle/>
          <a:p>
            <a:pPr marL="12700" indent="-228600">
              <a:lnSpc>
                <a:spcPct val="90000"/>
              </a:lnSpc>
              <a:spcBef>
                <a:spcPts val="320"/>
              </a:spcBef>
              <a:buFont typeface="Arial" panose="020B0604020202020204" pitchFamily="34" charset="0"/>
              <a:buChar char="•"/>
            </a:pPr>
            <a:r>
              <a:rPr lang="en-US" sz="2200" b="1" spc="-120" dirty="0"/>
              <a:t>O</a:t>
            </a:r>
            <a:r>
              <a:rPr lang="en-US" sz="2200" b="1" spc="-55" dirty="0"/>
              <a:t>p</a:t>
            </a:r>
            <a:r>
              <a:rPr lang="en-US" sz="2200" b="1" spc="-25" dirty="0"/>
              <a:t>t</a:t>
            </a:r>
            <a:r>
              <a:rPr lang="en-US" sz="2200" b="1" spc="-35" dirty="0"/>
              <a:t>i</a:t>
            </a:r>
            <a:r>
              <a:rPr lang="en-US" sz="2200" b="1" spc="-40" dirty="0"/>
              <a:t>o</a:t>
            </a:r>
            <a:r>
              <a:rPr lang="en-US" sz="2200" b="1" spc="-85" dirty="0"/>
              <a:t>n </a:t>
            </a:r>
            <a:r>
              <a:rPr lang="en-US" sz="2200" b="1" spc="-70" dirty="0"/>
              <a:t>2</a:t>
            </a:r>
            <a:endParaRPr lang="en-US" sz="2200" dirty="0"/>
          </a:p>
        </p:txBody>
      </p:sp>
      <p:pic>
        <p:nvPicPr>
          <p:cNvPr id="13" name="Picture 12">
            <a:extLst>
              <a:ext uri="{FF2B5EF4-FFF2-40B4-BE49-F238E27FC236}">
                <a16:creationId xmlns:a16="http://schemas.microsoft.com/office/drawing/2014/main" id="{6B82764A-A4FA-7097-4ED1-442C340C4ACF}"/>
              </a:ext>
            </a:extLst>
          </p:cNvPr>
          <p:cNvPicPr>
            <a:picLocks noChangeAspect="1"/>
          </p:cNvPicPr>
          <p:nvPr/>
        </p:nvPicPr>
        <p:blipFill>
          <a:blip r:embed="rId3"/>
          <a:stretch>
            <a:fillRect/>
          </a:stretch>
        </p:blipFill>
        <p:spPr>
          <a:xfrm>
            <a:off x="5449824" y="1198204"/>
            <a:ext cx="5458968" cy="4251303"/>
          </a:xfrm>
          <a:prstGeom prst="rect">
            <a:avLst/>
          </a:prstGeom>
        </p:spPr>
      </p:pic>
      <p:grpSp>
        <p:nvGrpSpPr>
          <p:cNvPr id="23" name="object 5">
            <a:extLst>
              <a:ext uri="{FF2B5EF4-FFF2-40B4-BE49-F238E27FC236}">
                <a16:creationId xmlns:a16="http://schemas.microsoft.com/office/drawing/2014/main" id="{8C6EB32F-E7B4-94AA-5DE5-1167E00A4A24}"/>
              </a:ext>
            </a:extLst>
          </p:cNvPr>
          <p:cNvGrpSpPr/>
          <p:nvPr/>
        </p:nvGrpSpPr>
        <p:grpSpPr>
          <a:xfrm>
            <a:off x="8719815" y="5554651"/>
            <a:ext cx="989330" cy="452755"/>
            <a:chOff x="4403999" y="9233138"/>
            <a:chExt cx="989330" cy="452755"/>
          </a:xfrm>
        </p:grpSpPr>
        <p:sp>
          <p:nvSpPr>
            <p:cNvPr id="25" name="object 6">
              <a:extLst>
                <a:ext uri="{FF2B5EF4-FFF2-40B4-BE49-F238E27FC236}">
                  <a16:creationId xmlns:a16="http://schemas.microsoft.com/office/drawing/2014/main" id="{7C3DF982-AF8C-9AF5-D7EE-63106FBD9038}"/>
                </a:ext>
              </a:extLst>
            </p:cNvPr>
            <p:cNvSpPr/>
            <p:nvPr/>
          </p:nvSpPr>
          <p:spPr>
            <a:xfrm>
              <a:off x="4403999" y="9233138"/>
              <a:ext cx="989330" cy="452755"/>
            </a:xfrm>
            <a:custGeom>
              <a:avLst/>
              <a:gdLst/>
              <a:ahLst/>
              <a:cxnLst/>
              <a:rect l="l" t="t" r="r" b="b"/>
              <a:pathLst>
                <a:path w="989329" h="452754">
                  <a:moveTo>
                    <a:pt x="401332" y="0"/>
                  </a:moveTo>
                  <a:lnTo>
                    <a:pt x="472531" y="9686"/>
                  </a:lnTo>
                  <a:lnTo>
                    <a:pt x="539395" y="21688"/>
                  </a:lnTo>
                  <a:lnTo>
                    <a:pt x="601411" y="35844"/>
                  </a:lnTo>
                  <a:lnTo>
                    <a:pt x="658061" y="51990"/>
                  </a:lnTo>
                  <a:lnTo>
                    <a:pt x="708831" y="69967"/>
                  </a:lnTo>
                  <a:lnTo>
                    <a:pt x="753205" y="89611"/>
                  </a:lnTo>
                  <a:lnTo>
                    <a:pt x="790667" y="110761"/>
                  </a:lnTo>
                  <a:lnTo>
                    <a:pt x="842793" y="156933"/>
                  </a:lnTo>
                  <a:lnTo>
                    <a:pt x="861085" y="207187"/>
                  </a:lnTo>
                  <a:lnTo>
                    <a:pt x="857867" y="228445"/>
                  </a:lnTo>
                  <a:lnTo>
                    <a:pt x="833010" y="269154"/>
                  </a:lnTo>
                  <a:lnTo>
                    <a:pt x="785554" y="306837"/>
                  </a:lnTo>
                  <a:lnTo>
                    <a:pt x="717854" y="340752"/>
                  </a:lnTo>
                  <a:lnTo>
                    <a:pt x="677150" y="356066"/>
                  </a:lnTo>
                  <a:lnTo>
                    <a:pt x="632269" y="370161"/>
                  </a:lnTo>
                  <a:lnTo>
                    <a:pt x="583505" y="382944"/>
                  </a:lnTo>
                  <a:lnTo>
                    <a:pt x="531153" y="394323"/>
                  </a:lnTo>
                  <a:lnTo>
                    <a:pt x="475508" y="404205"/>
                  </a:lnTo>
                  <a:lnTo>
                    <a:pt x="416864" y="412498"/>
                  </a:lnTo>
                  <a:lnTo>
                    <a:pt x="355516" y="419109"/>
                  </a:lnTo>
                  <a:lnTo>
                    <a:pt x="291758" y="423946"/>
                  </a:lnTo>
                  <a:lnTo>
                    <a:pt x="225885" y="426915"/>
                  </a:lnTo>
                  <a:lnTo>
                    <a:pt x="158191" y="427926"/>
                  </a:lnTo>
                  <a:lnTo>
                    <a:pt x="117682" y="427565"/>
                  </a:lnTo>
                  <a:lnTo>
                    <a:pt x="77771" y="426496"/>
                  </a:lnTo>
                  <a:lnTo>
                    <a:pt x="38522" y="424738"/>
                  </a:lnTo>
                  <a:lnTo>
                    <a:pt x="0" y="422313"/>
                  </a:lnTo>
                  <a:lnTo>
                    <a:pt x="42384" y="429985"/>
                  </a:lnTo>
                  <a:lnTo>
                    <a:pt x="86516" y="436610"/>
                  </a:lnTo>
                  <a:lnTo>
                    <a:pt x="132257" y="442138"/>
                  </a:lnTo>
                  <a:lnTo>
                    <a:pt x="179467" y="446521"/>
                  </a:lnTo>
                  <a:lnTo>
                    <a:pt x="228005" y="449712"/>
                  </a:lnTo>
                  <a:lnTo>
                    <a:pt x="277733" y="451662"/>
                  </a:lnTo>
                  <a:lnTo>
                    <a:pt x="328510" y="452323"/>
                  </a:lnTo>
                  <a:lnTo>
                    <a:pt x="396033" y="451152"/>
                  </a:lnTo>
                  <a:lnTo>
                    <a:pt x="461605" y="447714"/>
                  </a:lnTo>
                  <a:lnTo>
                    <a:pt x="524894" y="442124"/>
                  </a:lnTo>
                  <a:lnTo>
                    <a:pt x="585569" y="434496"/>
                  </a:lnTo>
                  <a:lnTo>
                    <a:pt x="643297" y="424944"/>
                  </a:lnTo>
                  <a:lnTo>
                    <a:pt x="697747" y="413582"/>
                  </a:lnTo>
                  <a:lnTo>
                    <a:pt x="748587" y="400523"/>
                  </a:lnTo>
                  <a:lnTo>
                    <a:pt x="795485" y="385883"/>
                  </a:lnTo>
                  <a:lnTo>
                    <a:pt x="838108" y="369774"/>
                  </a:lnTo>
                  <a:lnTo>
                    <a:pt x="876125" y="352311"/>
                  </a:lnTo>
                  <a:lnTo>
                    <a:pt x="937013" y="313780"/>
                  </a:lnTo>
                  <a:lnTo>
                    <a:pt x="975494" y="271202"/>
                  </a:lnTo>
                  <a:lnTo>
                    <a:pt x="988910" y="225488"/>
                  </a:lnTo>
                  <a:lnTo>
                    <a:pt x="985042" y="200790"/>
                  </a:lnTo>
                  <a:lnTo>
                    <a:pt x="955300" y="153842"/>
                  </a:lnTo>
                  <a:lnTo>
                    <a:pt x="898897" y="111078"/>
                  </a:lnTo>
                  <a:lnTo>
                    <a:pt x="861701" y="91609"/>
                  </a:lnTo>
                  <a:lnTo>
                    <a:pt x="819046" y="73601"/>
                  </a:lnTo>
                  <a:lnTo>
                    <a:pt x="771333" y="57190"/>
                  </a:lnTo>
                  <a:lnTo>
                    <a:pt x="718963" y="42514"/>
                  </a:lnTo>
                  <a:lnTo>
                    <a:pt x="662339" y="29713"/>
                  </a:lnTo>
                  <a:lnTo>
                    <a:pt x="601862" y="18922"/>
                  </a:lnTo>
                  <a:lnTo>
                    <a:pt x="537934" y="10281"/>
                  </a:lnTo>
                  <a:lnTo>
                    <a:pt x="470957" y="3928"/>
                  </a:lnTo>
                  <a:lnTo>
                    <a:pt x="401332" y="0"/>
                  </a:lnTo>
                  <a:close/>
                </a:path>
              </a:pathLst>
            </a:custGeom>
            <a:solidFill>
              <a:srgbClr val="004587"/>
            </a:solidFill>
          </p:spPr>
          <p:txBody>
            <a:bodyPr wrap="square" lIns="0" tIns="0" rIns="0" bIns="0" rtlCol="0"/>
            <a:lstStyle/>
            <a:p>
              <a:endParaRPr/>
            </a:p>
          </p:txBody>
        </p:sp>
        <p:sp>
          <p:nvSpPr>
            <p:cNvPr id="27" name="object 7">
              <a:extLst>
                <a:ext uri="{FF2B5EF4-FFF2-40B4-BE49-F238E27FC236}">
                  <a16:creationId xmlns:a16="http://schemas.microsoft.com/office/drawing/2014/main" id="{D1A294A8-8A75-DAFC-A51D-77556ABBDE42}"/>
                </a:ext>
              </a:extLst>
            </p:cNvPr>
            <p:cNvSpPr/>
            <p:nvPr/>
          </p:nvSpPr>
          <p:spPr>
            <a:xfrm>
              <a:off x="4438229" y="9263475"/>
              <a:ext cx="773430" cy="354330"/>
            </a:xfrm>
            <a:custGeom>
              <a:avLst/>
              <a:gdLst/>
              <a:ahLst/>
              <a:cxnLst/>
              <a:rect l="l" t="t" r="r" b="b"/>
              <a:pathLst>
                <a:path w="773429" h="354329">
                  <a:moveTo>
                    <a:pt x="313855" y="0"/>
                  </a:moveTo>
                  <a:lnTo>
                    <a:pt x="381466" y="9507"/>
                  </a:lnTo>
                  <a:lnTo>
                    <a:pt x="443880" y="21679"/>
                  </a:lnTo>
                  <a:lnTo>
                    <a:pt x="500360" y="36283"/>
                  </a:lnTo>
                  <a:lnTo>
                    <a:pt x="550171" y="53088"/>
                  </a:lnTo>
                  <a:lnTo>
                    <a:pt x="592577" y="71863"/>
                  </a:lnTo>
                  <a:lnTo>
                    <a:pt x="626840" y="92376"/>
                  </a:lnTo>
                  <a:lnTo>
                    <a:pt x="667996" y="137689"/>
                  </a:lnTo>
                  <a:lnTo>
                    <a:pt x="673417" y="162026"/>
                  </a:lnTo>
                  <a:lnTo>
                    <a:pt x="669134" y="183680"/>
                  </a:lnTo>
                  <a:lnTo>
                    <a:pt x="636415" y="224420"/>
                  </a:lnTo>
                  <a:lnTo>
                    <a:pt x="574928" y="260657"/>
                  </a:lnTo>
                  <a:lnTo>
                    <a:pt x="534683" y="276682"/>
                  </a:lnTo>
                  <a:lnTo>
                    <a:pt x="488792" y="291095"/>
                  </a:lnTo>
                  <a:lnTo>
                    <a:pt x="437769" y="303735"/>
                  </a:lnTo>
                  <a:lnTo>
                    <a:pt x="382130" y="314440"/>
                  </a:lnTo>
                  <a:lnTo>
                    <a:pt x="322389" y="323048"/>
                  </a:lnTo>
                  <a:lnTo>
                    <a:pt x="259062" y="329397"/>
                  </a:lnTo>
                  <a:lnTo>
                    <a:pt x="192664" y="333325"/>
                  </a:lnTo>
                  <a:lnTo>
                    <a:pt x="123710" y="334670"/>
                  </a:lnTo>
                  <a:lnTo>
                    <a:pt x="92024" y="334387"/>
                  </a:lnTo>
                  <a:lnTo>
                    <a:pt x="60812" y="333549"/>
                  </a:lnTo>
                  <a:lnTo>
                    <a:pt x="30122" y="332173"/>
                  </a:lnTo>
                  <a:lnTo>
                    <a:pt x="0" y="330276"/>
                  </a:lnTo>
                  <a:lnTo>
                    <a:pt x="46791" y="338452"/>
                  </a:lnTo>
                  <a:lnTo>
                    <a:pt x="96179" y="344989"/>
                  </a:lnTo>
                  <a:lnTo>
                    <a:pt x="147863" y="349785"/>
                  </a:lnTo>
                  <a:lnTo>
                    <a:pt x="201539" y="352738"/>
                  </a:lnTo>
                  <a:lnTo>
                    <a:pt x="256908" y="353745"/>
                  </a:lnTo>
                  <a:lnTo>
                    <a:pt x="326990" y="352126"/>
                  </a:lnTo>
                  <a:lnTo>
                    <a:pt x="394207" y="347408"/>
                  </a:lnTo>
                  <a:lnTo>
                    <a:pt x="457943" y="339804"/>
                  </a:lnTo>
                  <a:lnTo>
                    <a:pt x="517582" y="329525"/>
                  </a:lnTo>
                  <a:lnTo>
                    <a:pt x="572509" y="316781"/>
                  </a:lnTo>
                  <a:lnTo>
                    <a:pt x="622109" y="301785"/>
                  </a:lnTo>
                  <a:lnTo>
                    <a:pt x="665766" y="284747"/>
                  </a:lnTo>
                  <a:lnTo>
                    <a:pt x="702866" y="265880"/>
                  </a:lnTo>
                  <a:lnTo>
                    <a:pt x="754930" y="223501"/>
                  </a:lnTo>
                  <a:lnTo>
                    <a:pt x="773379" y="176339"/>
                  </a:lnTo>
                  <a:lnTo>
                    <a:pt x="768502" y="151859"/>
                  </a:lnTo>
                  <a:lnTo>
                    <a:pt x="731427" y="106187"/>
                  </a:lnTo>
                  <a:lnTo>
                    <a:pt x="662244" y="66385"/>
                  </a:lnTo>
                  <a:lnTo>
                    <a:pt x="617231" y="49242"/>
                  </a:lnTo>
                  <a:lnTo>
                    <a:pt x="566133" y="34233"/>
                  </a:lnTo>
                  <a:lnTo>
                    <a:pt x="509599" y="21582"/>
                  </a:lnTo>
                  <a:lnTo>
                    <a:pt x="448276" y="11511"/>
                  </a:lnTo>
                  <a:lnTo>
                    <a:pt x="382812" y="4243"/>
                  </a:lnTo>
                  <a:lnTo>
                    <a:pt x="313855" y="0"/>
                  </a:lnTo>
                  <a:close/>
                </a:path>
              </a:pathLst>
            </a:custGeom>
            <a:solidFill>
              <a:srgbClr val="0070BA"/>
            </a:solidFill>
          </p:spPr>
          <p:txBody>
            <a:bodyPr wrap="square" lIns="0" tIns="0" rIns="0" bIns="0" rtlCol="0"/>
            <a:lstStyle/>
            <a:p>
              <a:endParaRPr/>
            </a:p>
          </p:txBody>
        </p:sp>
      </p:grpSp>
      <p:sp>
        <p:nvSpPr>
          <p:cNvPr id="29" name="object 8">
            <a:extLst>
              <a:ext uri="{FF2B5EF4-FFF2-40B4-BE49-F238E27FC236}">
                <a16:creationId xmlns:a16="http://schemas.microsoft.com/office/drawing/2014/main" id="{01A359CE-1F30-BEE2-CB69-E0C16D95506D}"/>
              </a:ext>
            </a:extLst>
          </p:cNvPr>
          <p:cNvSpPr/>
          <p:nvPr/>
        </p:nvSpPr>
        <p:spPr>
          <a:xfrm>
            <a:off x="9528458" y="6278368"/>
            <a:ext cx="1722120" cy="194945"/>
          </a:xfrm>
          <a:custGeom>
            <a:avLst/>
            <a:gdLst/>
            <a:ahLst/>
            <a:cxnLst/>
            <a:rect l="l" t="t" r="r" b="b"/>
            <a:pathLst>
              <a:path w="1722120" h="194945">
                <a:moveTo>
                  <a:pt x="35814" y="13309"/>
                </a:moveTo>
                <a:lnTo>
                  <a:pt x="0" y="13309"/>
                </a:lnTo>
                <a:lnTo>
                  <a:pt x="0" y="127406"/>
                </a:lnTo>
                <a:lnTo>
                  <a:pt x="4952" y="158142"/>
                </a:lnTo>
                <a:lnTo>
                  <a:pt x="19281" y="179116"/>
                </a:lnTo>
                <a:lnTo>
                  <a:pt x="42198" y="191119"/>
                </a:lnTo>
                <a:lnTo>
                  <a:pt x="72910" y="194944"/>
                </a:lnTo>
                <a:lnTo>
                  <a:pt x="103623" y="191119"/>
                </a:lnTo>
                <a:lnTo>
                  <a:pt x="126539" y="179116"/>
                </a:lnTo>
                <a:lnTo>
                  <a:pt x="134952" y="166801"/>
                </a:lnTo>
                <a:lnTo>
                  <a:pt x="72910" y="166801"/>
                </a:lnTo>
                <a:lnTo>
                  <a:pt x="55568" y="163208"/>
                </a:lnTo>
                <a:lnTo>
                  <a:pt x="44099" y="153020"/>
                </a:lnTo>
                <a:lnTo>
                  <a:pt x="37761" y="137124"/>
                </a:lnTo>
                <a:lnTo>
                  <a:pt x="35814" y="116408"/>
                </a:lnTo>
                <a:lnTo>
                  <a:pt x="35814" y="13309"/>
                </a:lnTo>
                <a:close/>
              </a:path>
              <a:path w="1722120" h="194945">
                <a:moveTo>
                  <a:pt x="145821" y="13309"/>
                </a:moveTo>
                <a:lnTo>
                  <a:pt x="110007" y="13309"/>
                </a:lnTo>
                <a:lnTo>
                  <a:pt x="110007" y="116408"/>
                </a:lnTo>
                <a:lnTo>
                  <a:pt x="108059" y="137124"/>
                </a:lnTo>
                <a:lnTo>
                  <a:pt x="101722" y="153020"/>
                </a:lnTo>
                <a:lnTo>
                  <a:pt x="90253" y="163208"/>
                </a:lnTo>
                <a:lnTo>
                  <a:pt x="72910" y="166801"/>
                </a:lnTo>
                <a:lnTo>
                  <a:pt x="134952" y="166801"/>
                </a:lnTo>
                <a:lnTo>
                  <a:pt x="140869" y="158142"/>
                </a:lnTo>
                <a:lnTo>
                  <a:pt x="145821" y="127406"/>
                </a:lnTo>
                <a:lnTo>
                  <a:pt x="145821" y="13309"/>
                </a:lnTo>
                <a:close/>
              </a:path>
              <a:path w="1722120" h="194945">
                <a:moveTo>
                  <a:pt x="213918" y="60121"/>
                </a:moveTo>
                <a:lnTo>
                  <a:pt x="181432" y="60121"/>
                </a:lnTo>
                <a:lnTo>
                  <a:pt x="181432" y="191871"/>
                </a:lnTo>
                <a:lnTo>
                  <a:pt x="215709" y="191871"/>
                </a:lnTo>
                <a:lnTo>
                  <a:pt x="215709" y="127406"/>
                </a:lnTo>
                <a:lnTo>
                  <a:pt x="216936" y="113444"/>
                </a:lnTo>
                <a:lnTo>
                  <a:pt x="221499" y="99196"/>
                </a:lnTo>
                <a:lnTo>
                  <a:pt x="230716" y="88115"/>
                </a:lnTo>
                <a:lnTo>
                  <a:pt x="245910" y="83654"/>
                </a:lnTo>
                <a:lnTo>
                  <a:pt x="297624" y="83654"/>
                </a:lnTo>
                <a:lnTo>
                  <a:pt x="294850" y="78028"/>
                </a:lnTo>
                <a:lnTo>
                  <a:pt x="213918" y="78028"/>
                </a:lnTo>
                <a:lnTo>
                  <a:pt x="213918" y="60121"/>
                </a:lnTo>
                <a:close/>
              </a:path>
              <a:path w="1722120" h="194945">
                <a:moveTo>
                  <a:pt x="297624" y="83654"/>
                </a:moveTo>
                <a:lnTo>
                  <a:pt x="245910" y="83654"/>
                </a:lnTo>
                <a:lnTo>
                  <a:pt x="258666" y="87305"/>
                </a:lnTo>
                <a:lnTo>
                  <a:pt x="265283" y="96546"/>
                </a:lnTo>
                <a:lnTo>
                  <a:pt x="267777" y="108809"/>
                </a:lnTo>
                <a:lnTo>
                  <a:pt x="268160" y="121526"/>
                </a:lnTo>
                <a:lnTo>
                  <a:pt x="268160" y="191871"/>
                </a:lnTo>
                <a:lnTo>
                  <a:pt x="302437" y="191871"/>
                </a:lnTo>
                <a:lnTo>
                  <a:pt x="302437" y="108724"/>
                </a:lnTo>
                <a:lnTo>
                  <a:pt x="299823" y="88115"/>
                </a:lnTo>
                <a:lnTo>
                  <a:pt x="297624" y="83654"/>
                </a:lnTo>
                <a:close/>
              </a:path>
              <a:path w="1722120" h="194945">
                <a:moveTo>
                  <a:pt x="257670" y="57048"/>
                </a:moveTo>
                <a:lnTo>
                  <a:pt x="244871" y="58204"/>
                </a:lnTo>
                <a:lnTo>
                  <a:pt x="233368" y="61880"/>
                </a:lnTo>
                <a:lnTo>
                  <a:pt x="223208" y="68385"/>
                </a:lnTo>
                <a:lnTo>
                  <a:pt x="214439" y="78028"/>
                </a:lnTo>
                <a:lnTo>
                  <a:pt x="294850" y="78028"/>
                </a:lnTo>
                <a:lnTo>
                  <a:pt x="291760" y="71761"/>
                </a:lnTo>
                <a:lnTo>
                  <a:pt x="277834" y="60950"/>
                </a:lnTo>
                <a:lnTo>
                  <a:pt x="257670" y="57048"/>
                </a:lnTo>
                <a:close/>
              </a:path>
              <a:path w="1722120" h="194945">
                <a:moveTo>
                  <a:pt x="370179" y="60121"/>
                </a:moveTo>
                <a:lnTo>
                  <a:pt x="335902" y="60121"/>
                </a:lnTo>
                <a:lnTo>
                  <a:pt x="335902" y="191871"/>
                </a:lnTo>
                <a:lnTo>
                  <a:pt x="370179" y="191871"/>
                </a:lnTo>
                <a:lnTo>
                  <a:pt x="370179" y="60121"/>
                </a:lnTo>
                <a:close/>
              </a:path>
              <a:path w="1722120" h="194945">
                <a:moveTo>
                  <a:pt x="370179" y="3314"/>
                </a:moveTo>
                <a:lnTo>
                  <a:pt x="335902" y="3314"/>
                </a:lnTo>
                <a:lnTo>
                  <a:pt x="335902" y="36067"/>
                </a:lnTo>
                <a:lnTo>
                  <a:pt x="370179" y="36067"/>
                </a:lnTo>
                <a:lnTo>
                  <a:pt x="370179" y="3314"/>
                </a:lnTo>
                <a:close/>
              </a:path>
              <a:path w="1722120" h="194945">
                <a:moveTo>
                  <a:pt x="455815" y="13309"/>
                </a:moveTo>
                <a:lnTo>
                  <a:pt x="406946" y="13309"/>
                </a:lnTo>
                <a:lnTo>
                  <a:pt x="406946" y="191871"/>
                </a:lnTo>
                <a:lnTo>
                  <a:pt x="455815" y="191871"/>
                </a:lnTo>
                <a:lnTo>
                  <a:pt x="495022" y="187886"/>
                </a:lnTo>
                <a:lnTo>
                  <a:pt x="527896" y="173805"/>
                </a:lnTo>
                <a:lnTo>
                  <a:pt x="536210" y="163741"/>
                </a:lnTo>
                <a:lnTo>
                  <a:pt x="442772" y="163741"/>
                </a:lnTo>
                <a:lnTo>
                  <a:pt x="442772" y="41452"/>
                </a:lnTo>
                <a:lnTo>
                  <a:pt x="536220" y="41452"/>
                </a:lnTo>
                <a:lnTo>
                  <a:pt x="527896" y="31375"/>
                </a:lnTo>
                <a:lnTo>
                  <a:pt x="495022" y="17294"/>
                </a:lnTo>
                <a:lnTo>
                  <a:pt x="455815" y="13309"/>
                </a:lnTo>
                <a:close/>
              </a:path>
              <a:path w="1722120" h="194945">
                <a:moveTo>
                  <a:pt x="536220" y="41452"/>
                </a:moveTo>
                <a:lnTo>
                  <a:pt x="462724" y="41452"/>
                </a:lnTo>
                <a:lnTo>
                  <a:pt x="484546" y="45537"/>
                </a:lnTo>
                <a:lnTo>
                  <a:pt x="503369" y="57438"/>
                </a:lnTo>
                <a:lnTo>
                  <a:pt x="516579" y="76632"/>
                </a:lnTo>
                <a:lnTo>
                  <a:pt x="521563" y="102590"/>
                </a:lnTo>
                <a:lnTo>
                  <a:pt x="516579" y="128550"/>
                </a:lnTo>
                <a:lnTo>
                  <a:pt x="503369" y="147748"/>
                </a:lnTo>
                <a:lnTo>
                  <a:pt x="484546" y="159654"/>
                </a:lnTo>
                <a:lnTo>
                  <a:pt x="462724" y="163741"/>
                </a:lnTo>
                <a:lnTo>
                  <a:pt x="536210" y="163741"/>
                </a:lnTo>
                <a:lnTo>
                  <a:pt x="550504" y="146437"/>
                </a:lnTo>
                <a:lnTo>
                  <a:pt x="558914" y="102590"/>
                </a:lnTo>
                <a:lnTo>
                  <a:pt x="550504" y="58743"/>
                </a:lnTo>
                <a:lnTo>
                  <a:pt x="536220" y="41452"/>
                </a:lnTo>
                <a:close/>
              </a:path>
              <a:path w="1722120" h="194945">
                <a:moveTo>
                  <a:pt x="623481" y="60121"/>
                </a:moveTo>
                <a:lnTo>
                  <a:pt x="589203" y="60121"/>
                </a:lnTo>
                <a:lnTo>
                  <a:pt x="589203" y="191871"/>
                </a:lnTo>
                <a:lnTo>
                  <a:pt x="623481" y="191871"/>
                </a:lnTo>
                <a:lnTo>
                  <a:pt x="623481" y="60121"/>
                </a:lnTo>
                <a:close/>
              </a:path>
              <a:path w="1722120" h="194945">
                <a:moveTo>
                  <a:pt x="623481" y="3314"/>
                </a:moveTo>
                <a:lnTo>
                  <a:pt x="589203" y="3314"/>
                </a:lnTo>
                <a:lnTo>
                  <a:pt x="589203" y="36067"/>
                </a:lnTo>
                <a:lnTo>
                  <a:pt x="623481" y="36067"/>
                </a:lnTo>
                <a:lnTo>
                  <a:pt x="623481" y="3314"/>
                </a:lnTo>
                <a:close/>
              </a:path>
              <a:path w="1722120" h="194945">
                <a:moveTo>
                  <a:pt x="654088" y="161175"/>
                </a:moveTo>
                <a:lnTo>
                  <a:pt x="681109" y="194533"/>
                </a:lnTo>
                <a:lnTo>
                  <a:pt x="690930" y="194944"/>
                </a:lnTo>
                <a:lnTo>
                  <a:pt x="711325" y="192546"/>
                </a:lnTo>
                <a:lnTo>
                  <a:pt x="729013" y="184967"/>
                </a:lnTo>
                <a:lnTo>
                  <a:pt x="741474" y="171633"/>
                </a:lnTo>
                <a:lnTo>
                  <a:pt x="741896" y="169875"/>
                </a:lnTo>
                <a:lnTo>
                  <a:pt x="687857" y="169875"/>
                </a:lnTo>
                <a:lnTo>
                  <a:pt x="679125" y="169271"/>
                </a:lnTo>
                <a:lnTo>
                  <a:pt x="670586" y="167539"/>
                </a:lnTo>
                <a:lnTo>
                  <a:pt x="662241" y="164801"/>
                </a:lnTo>
                <a:lnTo>
                  <a:pt x="654088" y="161175"/>
                </a:lnTo>
                <a:close/>
              </a:path>
              <a:path w="1722120" h="194945">
                <a:moveTo>
                  <a:pt x="702437" y="57048"/>
                </a:moveTo>
                <a:lnTo>
                  <a:pt x="683030" y="59450"/>
                </a:lnTo>
                <a:lnTo>
                  <a:pt x="666526" y="66865"/>
                </a:lnTo>
                <a:lnTo>
                  <a:pt x="655057" y="79604"/>
                </a:lnTo>
                <a:lnTo>
                  <a:pt x="650760" y="97980"/>
                </a:lnTo>
                <a:lnTo>
                  <a:pt x="660075" y="123137"/>
                </a:lnTo>
                <a:lnTo>
                  <a:pt x="680567" y="134023"/>
                </a:lnTo>
                <a:lnTo>
                  <a:pt x="701059" y="140832"/>
                </a:lnTo>
                <a:lnTo>
                  <a:pt x="710374" y="153758"/>
                </a:lnTo>
                <a:lnTo>
                  <a:pt x="708079" y="161672"/>
                </a:lnTo>
                <a:lnTo>
                  <a:pt x="702378" y="166612"/>
                </a:lnTo>
                <a:lnTo>
                  <a:pt x="695045" y="169155"/>
                </a:lnTo>
                <a:lnTo>
                  <a:pt x="687857" y="169875"/>
                </a:lnTo>
                <a:lnTo>
                  <a:pt x="741896" y="169875"/>
                </a:lnTo>
                <a:lnTo>
                  <a:pt x="746188" y="151968"/>
                </a:lnTo>
                <a:lnTo>
                  <a:pt x="736873" y="126207"/>
                </a:lnTo>
                <a:lnTo>
                  <a:pt x="716381" y="114357"/>
                </a:lnTo>
                <a:lnTo>
                  <a:pt x="695889" y="107498"/>
                </a:lnTo>
                <a:lnTo>
                  <a:pt x="686574" y="96710"/>
                </a:lnTo>
                <a:lnTo>
                  <a:pt x="686574" y="85445"/>
                </a:lnTo>
                <a:lnTo>
                  <a:pt x="697572" y="82118"/>
                </a:lnTo>
                <a:lnTo>
                  <a:pt x="737990" y="82118"/>
                </a:lnTo>
                <a:lnTo>
                  <a:pt x="739787" y="61912"/>
                </a:lnTo>
                <a:lnTo>
                  <a:pt x="731685" y="60182"/>
                </a:lnTo>
                <a:lnTo>
                  <a:pt x="723126" y="58618"/>
                </a:lnTo>
                <a:lnTo>
                  <a:pt x="713561" y="57485"/>
                </a:lnTo>
                <a:lnTo>
                  <a:pt x="702437" y="57048"/>
                </a:lnTo>
                <a:close/>
              </a:path>
              <a:path w="1722120" h="194945">
                <a:moveTo>
                  <a:pt x="737990" y="82118"/>
                </a:moveTo>
                <a:lnTo>
                  <a:pt x="706793" y="82118"/>
                </a:lnTo>
                <a:lnTo>
                  <a:pt x="715402" y="82495"/>
                </a:lnTo>
                <a:lnTo>
                  <a:pt x="722907" y="83594"/>
                </a:lnTo>
                <a:lnTo>
                  <a:pt x="730029" y="85365"/>
                </a:lnTo>
                <a:lnTo>
                  <a:pt x="737489" y="87756"/>
                </a:lnTo>
                <a:lnTo>
                  <a:pt x="737990" y="82118"/>
                </a:lnTo>
                <a:close/>
              </a:path>
              <a:path w="1722120" h="194945">
                <a:moveTo>
                  <a:pt x="817003" y="85191"/>
                </a:moveTo>
                <a:lnTo>
                  <a:pt x="782713" y="85191"/>
                </a:lnTo>
                <a:lnTo>
                  <a:pt x="782713" y="152222"/>
                </a:lnTo>
                <a:lnTo>
                  <a:pt x="785453" y="169907"/>
                </a:lnTo>
                <a:lnTo>
                  <a:pt x="793494" y="183370"/>
                </a:lnTo>
                <a:lnTo>
                  <a:pt x="806572" y="191939"/>
                </a:lnTo>
                <a:lnTo>
                  <a:pt x="824420" y="194944"/>
                </a:lnTo>
                <a:lnTo>
                  <a:pt x="831688" y="194754"/>
                </a:lnTo>
                <a:lnTo>
                  <a:pt x="838234" y="194179"/>
                </a:lnTo>
                <a:lnTo>
                  <a:pt x="844205" y="193219"/>
                </a:lnTo>
                <a:lnTo>
                  <a:pt x="849744" y="191871"/>
                </a:lnTo>
                <a:lnTo>
                  <a:pt x="848862" y="168338"/>
                </a:lnTo>
                <a:lnTo>
                  <a:pt x="833119" y="168338"/>
                </a:lnTo>
                <a:lnTo>
                  <a:pt x="825099" y="166523"/>
                </a:lnTo>
                <a:lnTo>
                  <a:pt x="820170" y="161686"/>
                </a:lnTo>
                <a:lnTo>
                  <a:pt x="817687" y="154740"/>
                </a:lnTo>
                <a:lnTo>
                  <a:pt x="817003" y="146596"/>
                </a:lnTo>
                <a:lnTo>
                  <a:pt x="817003" y="85191"/>
                </a:lnTo>
                <a:close/>
              </a:path>
              <a:path w="1722120" h="194945">
                <a:moveTo>
                  <a:pt x="848728" y="164757"/>
                </a:moveTo>
                <a:lnTo>
                  <a:pt x="845146" y="167055"/>
                </a:lnTo>
                <a:lnTo>
                  <a:pt x="839254" y="168338"/>
                </a:lnTo>
                <a:lnTo>
                  <a:pt x="848862" y="168338"/>
                </a:lnTo>
                <a:lnTo>
                  <a:pt x="848728" y="164757"/>
                </a:lnTo>
                <a:close/>
              </a:path>
              <a:path w="1722120" h="194945">
                <a:moveTo>
                  <a:pt x="847445" y="60121"/>
                </a:moveTo>
                <a:lnTo>
                  <a:pt x="757389" y="60121"/>
                </a:lnTo>
                <a:lnTo>
                  <a:pt x="757389" y="85191"/>
                </a:lnTo>
                <a:lnTo>
                  <a:pt x="847445" y="85191"/>
                </a:lnTo>
                <a:lnTo>
                  <a:pt x="847445" y="60121"/>
                </a:lnTo>
                <a:close/>
              </a:path>
              <a:path w="1722120" h="194945">
                <a:moveTo>
                  <a:pt x="817003" y="22771"/>
                </a:moveTo>
                <a:lnTo>
                  <a:pt x="782713" y="33769"/>
                </a:lnTo>
                <a:lnTo>
                  <a:pt x="782713" y="60121"/>
                </a:lnTo>
                <a:lnTo>
                  <a:pt x="817003" y="60121"/>
                </a:lnTo>
                <a:lnTo>
                  <a:pt x="817003" y="22771"/>
                </a:lnTo>
                <a:close/>
              </a:path>
              <a:path w="1722120" h="194945">
                <a:moveTo>
                  <a:pt x="974259" y="82118"/>
                </a:moveTo>
                <a:lnTo>
                  <a:pt x="919746" y="82118"/>
                </a:lnTo>
                <a:lnTo>
                  <a:pt x="932906" y="83569"/>
                </a:lnTo>
                <a:lnTo>
                  <a:pt x="942157" y="88353"/>
                </a:lnTo>
                <a:lnTo>
                  <a:pt x="947619" y="97120"/>
                </a:lnTo>
                <a:lnTo>
                  <a:pt x="949413" y="110515"/>
                </a:lnTo>
                <a:lnTo>
                  <a:pt x="930490" y="110515"/>
                </a:lnTo>
                <a:lnTo>
                  <a:pt x="919365" y="110815"/>
                </a:lnTo>
                <a:lnTo>
                  <a:pt x="877205" y="124004"/>
                </a:lnTo>
                <a:lnTo>
                  <a:pt x="863714" y="155803"/>
                </a:lnTo>
                <a:lnTo>
                  <a:pt x="867636" y="172495"/>
                </a:lnTo>
                <a:lnTo>
                  <a:pt x="878009" y="184775"/>
                </a:lnTo>
                <a:lnTo>
                  <a:pt x="892748" y="192354"/>
                </a:lnTo>
                <a:lnTo>
                  <a:pt x="909764" y="194944"/>
                </a:lnTo>
                <a:lnTo>
                  <a:pt x="921590" y="193439"/>
                </a:lnTo>
                <a:lnTo>
                  <a:pt x="932984" y="189031"/>
                </a:lnTo>
                <a:lnTo>
                  <a:pt x="942938" y="181888"/>
                </a:lnTo>
                <a:lnTo>
                  <a:pt x="950442" y="172173"/>
                </a:lnTo>
                <a:lnTo>
                  <a:pt x="981488" y="172173"/>
                </a:lnTo>
                <a:lnTo>
                  <a:pt x="981381" y="169875"/>
                </a:lnTo>
                <a:lnTo>
                  <a:pt x="918210" y="169875"/>
                </a:lnTo>
                <a:lnTo>
                  <a:pt x="909629" y="168939"/>
                </a:lnTo>
                <a:lnTo>
                  <a:pt x="902727" y="166036"/>
                </a:lnTo>
                <a:lnTo>
                  <a:pt x="898127" y="161024"/>
                </a:lnTo>
                <a:lnTo>
                  <a:pt x="896454" y="153758"/>
                </a:lnTo>
                <a:lnTo>
                  <a:pt x="900252" y="141671"/>
                </a:lnTo>
                <a:lnTo>
                  <a:pt x="909759" y="134791"/>
                </a:lnTo>
                <a:lnTo>
                  <a:pt x="922145" y="131702"/>
                </a:lnTo>
                <a:lnTo>
                  <a:pt x="934580" y="130987"/>
                </a:lnTo>
                <a:lnTo>
                  <a:pt x="980637" y="130987"/>
                </a:lnTo>
                <a:lnTo>
                  <a:pt x="980551" y="111956"/>
                </a:lnTo>
                <a:lnTo>
                  <a:pt x="977405" y="87491"/>
                </a:lnTo>
                <a:lnTo>
                  <a:pt x="974259" y="82118"/>
                </a:lnTo>
                <a:close/>
              </a:path>
              <a:path w="1722120" h="194945">
                <a:moveTo>
                  <a:pt x="981488" y="172173"/>
                </a:moveTo>
                <a:lnTo>
                  <a:pt x="950950" y="172173"/>
                </a:lnTo>
                <a:lnTo>
                  <a:pt x="951204" y="176275"/>
                </a:lnTo>
                <a:lnTo>
                  <a:pt x="951204" y="184975"/>
                </a:lnTo>
                <a:lnTo>
                  <a:pt x="952487" y="191871"/>
                </a:lnTo>
                <a:lnTo>
                  <a:pt x="982675" y="191871"/>
                </a:lnTo>
                <a:lnTo>
                  <a:pt x="982149" y="184364"/>
                </a:lnTo>
                <a:lnTo>
                  <a:pt x="981679" y="176275"/>
                </a:lnTo>
                <a:lnTo>
                  <a:pt x="981488" y="172173"/>
                </a:lnTo>
                <a:close/>
              </a:path>
              <a:path w="1722120" h="194945">
                <a:moveTo>
                  <a:pt x="980637" y="130987"/>
                </a:moveTo>
                <a:lnTo>
                  <a:pt x="949413" y="130987"/>
                </a:lnTo>
                <a:lnTo>
                  <a:pt x="949085" y="138499"/>
                </a:lnTo>
                <a:lnTo>
                  <a:pt x="947942" y="145602"/>
                </a:lnTo>
                <a:lnTo>
                  <a:pt x="918210" y="169875"/>
                </a:lnTo>
                <a:lnTo>
                  <a:pt x="981381" y="169875"/>
                </a:lnTo>
                <a:lnTo>
                  <a:pt x="981138" y="162458"/>
                </a:lnTo>
                <a:lnTo>
                  <a:pt x="980891" y="152176"/>
                </a:lnTo>
                <a:lnTo>
                  <a:pt x="980766" y="145602"/>
                </a:lnTo>
                <a:lnTo>
                  <a:pt x="980637" y="130987"/>
                </a:lnTo>
                <a:close/>
              </a:path>
              <a:path w="1722120" h="194945">
                <a:moveTo>
                  <a:pt x="923836" y="57048"/>
                </a:moveTo>
                <a:lnTo>
                  <a:pt x="912401" y="57743"/>
                </a:lnTo>
                <a:lnTo>
                  <a:pt x="900461" y="59734"/>
                </a:lnTo>
                <a:lnTo>
                  <a:pt x="888760" y="62877"/>
                </a:lnTo>
                <a:lnTo>
                  <a:pt x="878039" y="67030"/>
                </a:lnTo>
                <a:lnTo>
                  <a:pt x="879068" y="96456"/>
                </a:lnTo>
                <a:lnTo>
                  <a:pt x="888226" y="90546"/>
                </a:lnTo>
                <a:lnTo>
                  <a:pt x="898250" y="86025"/>
                </a:lnTo>
                <a:lnTo>
                  <a:pt x="908852" y="83135"/>
                </a:lnTo>
                <a:lnTo>
                  <a:pt x="919746" y="82118"/>
                </a:lnTo>
                <a:lnTo>
                  <a:pt x="974259" y="82118"/>
                </a:lnTo>
                <a:lnTo>
                  <a:pt x="967297" y="70227"/>
                </a:lnTo>
                <a:lnTo>
                  <a:pt x="949656" y="60255"/>
                </a:lnTo>
                <a:lnTo>
                  <a:pt x="923836" y="57048"/>
                </a:lnTo>
                <a:close/>
              </a:path>
              <a:path w="1722120" h="194945">
                <a:moveTo>
                  <a:pt x="1045400" y="60121"/>
                </a:moveTo>
                <a:lnTo>
                  <a:pt x="1012913" y="60121"/>
                </a:lnTo>
                <a:lnTo>
                  <a:pt x="1012913" y="191871"/>
                </a:lnTo>
                <a:lnTo>
                  <a:pt x="1047191" y="191871"/>
                </a:lnTo>
                <a:lnTo>
                  <a:pt x="1047191" y="127406"/>
                </a:lnTo>
                <a:lnTo>
                  <a:pt x="1048418" y="113444"/>
                </a:lnTo>
                <a:lnTo>
                  <a:pt x="1052979" y="99196"/>
                </a:lnTo>
                <a:lnTo>
                  <a:pt x="1062193" y="88115"/>
                </a:lnTo>
                <a:lnTo>
                  <a:pt x="1077379" y="83654"/>
                </a:lnTo>
                <a:lnTo>
                  <a:pt x="1129105" y="83654"/>
                </a:lnTo>
                <a:lnTo>
                  <a:pt x="1126332" y="78028"/>
                </a:lnTo>
                <a:lnTo>
                  <a:pt x="1045400" y="78028"/>
                </a:lnTo>
                <a:lnTo>
                  <a:pt x="1045400" y="60121"/>
                </a:lnTo>
                <a:close/>
              </a:path>
              <a:path w="1722120" h="194945">
                <a:moveTo>
                  <a:pt x="1129105" y="83654"/>
                </a:moveTo>
                <a:lnTo>
                  <a:pt x="1077379" y="83654"/>
                </a:lnTo>
                <a:lnTo>
                  <a:pt x="1090137" y="87305"/>
                </a:lnTo>
                <a:lnTo>
                  <a:pt x="1096759" y="96546"/>
                </a:lnTo>
                <a:lnTo>
                  <a:pt x="1099256" y="108809"/>
                </a:lnTo>
                <a:lnTo>
                  <a:pt x="1099642" y="121526"/>
                </a:lnTo>
                <a:lnTo>
                  <a:pt x="1099642" y="191871"/>
                </a:lnTo>
                <a:lnTo>
                  <a:pt x="1133919" y="191871"/>
                </a:lnTo>
                <a:lnTo>
                  <a:pt x="1133919" y="108724"/>
                </a:lnTo>
                <a:lnTo>
                  <a:pt x="1131305" y="88115"/>
                </a:lnTo>
                <a:lnTo>
                  <a:pt x="1129105" y="83654"/>
                </a:lnTo>
                <a:close/>
              </a:path>
              <a:path w="1722120" h="194945">
                <a:moveTo>
                  <a:pt x="1089152" y="57048"/>
                </a:moveTo>
                <a:lnTo>
                  <a:pt x="1076351" y="58204"/>
                </a:lnTo>
                <a:lnTo>
                  <a:pt x="1064844" y="61880"/>
                </a:lnTo>
                <a:lnTo>
                  <a:pt x="1054679" y="68385"/>
                </a:lnTo>
                <a:lnTo>
                  <a:pt x="1045908" y="78028"/>
                </a:lnTo>
                <a:lnTo>
                  <a:pt x="1126332" y="78028"/>
                </a:lnTo>
                <a:lnTo>
                  <a:pt x="1123241" y="71761"/>
                </a:lnTo>
                <a:lnTo>
                  <a:pt x="1109316" y="60950"/>
                </a:lnTo>
                <a:lnTo>
                  <a:pt x="1089152" y="57048"/>
                </a:lnTo>
                <a:close/>
              </a:path>
              <a:path w="1722120" h="194945">
                <a:moveTo>
                  <a:pt x="1223010" y="57048"/>
                </a:moveTo>
                <a:lnTo>
                  <a:pt x="1195673" y="62360"/>
                </a:lnTo>
                <a:lnTo>
                  <a:pt x="1175702" y="76908"/>
                </a:lnTo>
                <a:lnTo>
                  <a:pt x="1163456" y="98603"/>
                </a:lnTo>
                <a:lnTo>
                  <a:pt x="1159294" y="125361"/>
                </a:lnTo>
                <a:lnTo>
                  <a:pt x="1163368" y="153180"/>
                </a:lnTo>
                <a:lnTo>
                  <a:pt x="1175575" y="175217"/>
                </a:lnTo>
                <a:lnTo>
                  <a:pt x="1195887" y="189721"/>
                </a:lnTo>
                <a:lnTo>
                  <a:pt x="1224280" y="194944"/>
                </a:lnTo>
                <a:lnTo>
                  <a:pt x="1234170" y="194696"/>
                </a:lnTo>
                <a:lnTo>
                  <a:pt x="1242958" y="193921"/>
                </a:lnTo>
                <a:lnTo>
                  <a:pt x="1250979" y="192571"/>
                </a:lnTo>
                <a:lnTo>
                  <a:pt x="1258570" y="190601"/>
                </a:lnTo>
                <a:lnTo>
                  <a:pt x="1257365" y="168338"/>
                </a:lnTo>
                <a:lnTo>
                  <a:pt x="1230680" y="168338"/>
                </a:lnTo>
                <a:lnTo>
                  <a:pt x="1214976" y="165041"/>
                </a:lnTo>
                <a:lnTo>
                  <a:pt x="1203880" y="155965"/>
                </a:lnTo>
                <a:lnTo>
                  <a:pt x="1197294" y="142331"/>
                </a:lnTo>
                <a:lnTo>
                  <a:pt x="1195120" y="125361"/>
                </a:lnTo>
                <a:lnTo>
                  <a:pt x="1197570" y="108375"/>
                </a:lnTo>
                <a:lnTo>
                  <a:pt x="1204552" y="95202"/>
                </a:lnTo>
                <a:lnTo>
                  <a:pt x="1215517" y="86681"/>
                </a:lnTo>
                <a:lnTo>
                  <a:pt x="1229918" y="83654"/>
                </a:lnTo>
                <a:lnTo>
                  <a:pt x="1253746" y="83654"/>
                </a:lnTo>
                <a:lnTo>
                  <a:pt x="1256258" y="61404"/>
                </a:lnTo>
                <a:lnTo>
                  <a:pt x="1249013" y="59534"/>
                </a:lnTo>
                <a:lnTo>
                  <a:pt x="1241263" y="58169"/>
                </a:lnTo>
                <a:lnTo>
                  <a:pt x="1232698" y="57332"/>
                </a:lnTo>
                <a:lnTo>
                  <a:pt x="1223010" y="57048"/>
                </a:lnTo>
                <a:close/>
              </a:path>
              <a:path w="1722120" h="194945">
                <a:moveTo>
                  <a:pt x="1257033" y="162204"/>
                </a:moveTo>
                <a:lnTo>
                  <a:pt x="1251795" y="164239"/>
                </a:lnTo>
                <a:lnTo>
                  <a:pt x="1245290" y="166228"/>
                </a:lnTo>
                <a:lnTo>
                  <a:pt x="1238068" y="167739"/>
                </a:lnTo>
                <a:lnTo>
                  <a:pt x="1230680" y="168338"/>
                </a:lnTo>
                <a:lnTo>
                  <a:pt x="1257365" y="168338"/>
                </a:lnTo>
                <a:lnTo>
                  <a:pt x="1257033" y="162204"/>
                </a:lnTo>
                <a:close/>
              </a:path>
              <a:path w="1722120" h="194945">
                <a:moveTo>
                  <a:pt x="1253746" y="83654"/>
                </a:moveTo>
                <a:lnTo>
                  <a:pt x="1240396" y="83654"/>
                </a:lnTo>
                <a:lnTo>
                  <a:pt x="1247051" y="85699"/>
                </a:lnTo>
                <a:lnTo>
                  <a:pt x="1253197" y="88518"/>
                </a:lnTo>
                <a:lnTo>
                  <a:pt x="1253746" y="83654"/>
                </a:lnTo>
                <a:close/>
              </a:path>
              <a:path w="1722120" h="194945">
                <a:moveTo>
                  <a:pt x="1331709" y="57048"/>
                </a:moveTo>
                <a:lnTo>
                  <a:pt x="1304886" y="62561"/>
                </a:lnTo>
                <a:lnTo>
                  <a:pt x="1285784" y="77549"/>
                </a:lnTo>
                <a:lnTo>
                  <a:pt x="1274357" y="99685"/>
                </a:lnTo>
                <a:lnTo>
                  <a:pt x="1270558" y="126644"/>
                </a:lnTo>
                <a:lnTo>
                  <a:pt x="1275197" y="155554"/>
                </a:lnTo>
                <a:lnTo>
                  <a:pt x="1288662" y="177006"/>
                </a:lnTo>
                <a:lnTo>
                  <a:pt x="1310281" y="190352"/>
                </a:lnTo>
                <a:lnTo>
                  <a:pt x="1339380" y="194944"/>
                </a:lnTo>
                <a:lnTo>
                  <a:pt x="1352467" y="194277"/>
                </a:lnTo>
                <a:lnTo>
                  <a:pt x="1364234" y="192290"/>
                </a:lnTo>
                <a:lnTo>
                  <a:pt x="1374895" y="189008"/>
                </a:lnTo>
                <a:lnTo>
                  <a:pt x="1384668" y="184454"/>
                </a:lnTo>
                <a:lnTo>
                  <a:pt x="1384668" y="169875"/>
                </a:lnTo>
                <a:lnTo>
                  <a:pt x="1340916" y="169875"/>
                </a:lnTo>
                <a:lnTo>
                  <a:pt x="1326298" y="167664"/>
                </a:lnTo>
                <a:lnTo>
                  <a:pt x="1314727" y="161207"/>
                </a:lnTo>
                <a:lnTo>
                  <a:pt x="1306850" y="150769"/>
                </a:lnTo>
                <a:lnTo>
                  <a:pt x="1303312" y="136613"/>
                </a:lnTo>
                <a:lnTo>
                  <a:pt x="1394383" y="136613"/>
                </a:lnTo>
                <a:lnTo>
                  <a:pt x="1392226" y="113080"/>
                </a:lnTo>
                <a:lnTo>
                  <a:pt x="1303312" y="113080"/>
                </a:lnTo>
                <a:lnTo>
                  <a:pt x="1306018" y="100795"/>
                </a:lnTo>
                <a:lnTo>
                  <a:pt x="1311913" y="90979"/>
                </a:lnTo>
                <a:lnTo>
                  <a:pt x="1321117" y="84473"/>
                </a:lnTo>
                <a:lnTo>
                  <a:pt x="1333754" y="82118"/>
                </a:lnTo>
                <a:lnTo>
                  <a:pt x="1382396" y="82118"/>
                </a:lnTo>
                <a:lnTo>
                  <a:pt x="1381372" y="79562"/>
                </a:lnTo>
                <a:lnTo>
                  <a:pt x="1362119" y="63004"/>
                </a:lnTo>
                <a:lnTo>
                  <a:pt x="1331709" y="57048"/>
                </a:lnTo>
                <a:close/>
              </a:path>
              <a:path w="1722120" h="194945">
                <a:moveTo>
                  <a:pt x="1384668" y="156578"/>
                </a:moveTo>
                <a:lnTo>
                  <a:pt x="1374771" y="161677"/>
                </a:lnTo>
                <a:lnTo>
                  <a:pt x="1364230" y="165912"/>
                </a:lnTo>
                <a:lnTo>
                  <a:pt x="1352971" y="168804"/>
                </a:lnTo>
                <a:lnTo>
                  <a:pt x="1340916" y="169875"/>
                </a:lnTo>
                <a:lnTo>
                  <a:pt x="1384668" y="169875"/>
                </a:lnTo>
                <a:lnTo>
                  <a:pt x="1384668" y="156578"/>
                </a:lnTo>
                <a:close/>
              </a:path>
              <a:path w="1722120" h="194945">
                <a:moveTo>
                  <a:pt x="1382396" y="82118"/>
                </a:moveTo>
                <a:lnTo>
                  <a:pt x="1333754" y="82118"/>
                </a:lnTo>
                <a:lnTo>
                  <a:pt x="1346062" y="84618"/>
                </a:lnTo>
                <a:lnTo>
                  <a:pt x="1354508" y="91365"/>
                </a:lnTo>
                <a:lnTo>
                  <a:pt x="1359550" y="101229"/>
                </a:lnTo>
                <a:lnTo>
                  <a:pt x="1361643" y="113080"/>
                </a:lnTo>
                <a:lnTo>
                  <a:pt x="1392226" y="113080"/>
                </a:lnTo>
                <a:lnTo>
                  <a:pt x="1391463" y="104754"/>
                </a:lnTo>
                <a:lnTo>
                  <a:pt x="1382396" y="82118"/>
                </a:lnTo>
                <a:close/>
              </a:path>
              <a:path w="1722120" h="194945">
                <a:moveTo>
                  <a:pt x="1455280" y="156057"/>
                </a:moveTo>
                <a:lnTo>
                  <a:pt x="1419466" y="156057"/>
                </a:lnTo>
                <a:lnTo>
                  <a:pt x="1419466" y="191871"/>
                </a:lnTo>
                <a:lnTo>
                  <a:pt x="1455280" y="191871"/>
                </a:lnTo>
                <a:lnTo>
                  <a:pt x="1455280" y="156057"/>
                </a:lnTo>
                <a:close/>
              </a:path>
              <a:path w="1722120" h="194945">
                <a:moveTo>
                  <a:pt x="1543253" y="57048"/>
                </a:moveTo>
                <a:lnTo>
                  <a:pt x="1515924" y="62360"/>
                </a:lnTo>
                <a:lnTo>
                  <a:pt x="1495956" y="76908"/>
                </a:lnTo>
                <a:lnTo>
                  <a:pt x="1483711" y="98603"/>
                </a:lnTo>
                <a:lnTo>
                  <a:pt x="1479550" y="125361"/>
                </a:lnTo>
                <a:lnTo>
                  <a:pt x="1483624" y="153180"/>
                </a:lnTo>
                <a:lnTo>
                  <a:pt x="1495831" y="175217"/>
                </a:lnTo>
                <a:lnTo>
                  <a:pt x="1516143" y="189721"/>
                </a:lnTo>
                <a:lnTo>
                  <a:pt x="1544535" y="194944"/>
                </a:lnTo>
                <a:lnTo>
                  <a:pt x="1554426" y="194696"/>
                </a:lnTo>
                <a:lnTo>
                  <a:pt x="1563212" y="193921"/>
                </a:lnTo>
                <a:lnTo>
                  <a:pt x="1571230" y="192571"/>
                </a:lnTo>
                <a:lnTo>
                  <a:pt x="1578813" y="190601"/>
                </a:lnTo>
                <a:lnTo>
                  <a:pt x="1577618" y="168338"/>
                </a:lnTo>
                <a:lnTo>
                  <a:pt x="1550936" y="168338"/>
                </a:lnTo>
                <a:lnTo>
                  <a:pt x="1535232" y="165041"/>
                </a:lnTo>
                <a:lnTo>
                  <a:pt x="1524136" y="155965"/>
                </a:lnTo>
                <a:lnTo>
                  <a:pt x="1517550" y="142331"/>
                </a:lnTo>
                <a:lnTo>
                  <a:pt x="1515376" y="125361"/>
                </a:lnTo>
                <a:lnTo>
                  <a:pt x="1517825" y="108375"/>
                </a:lnTo>
                <a:lnTo>
                  <a:pt x="1524806" y="95202"/>
                </a:lnTo>
                <a:lnTo>
                  <a:pt x="1535768" y="86681"/>
                </a:lnTo>
                <a:lnTo>
                  <a:pt x="1550162" y="83654"/>
                </a:lnTo>
                <a:lnTo>
                  <a:pt x="1574002" y="83654"/>
                </a:lnTo>
                <a:lnTo>
                  <a:pt x="1576514" y="61404"/>
                </a:lnTo>
                <a:lnTo>
                  <a:pt x="1569268" y="59534"/>
                </a:lnTo>
                <a:lnTo>
                  <a:pt x="1561517" y="58169"/>
                </a:lnTo>
                <a:lnTo>
                  <a:pt x="1552949" y="57332"/>
                </a:lnTo>
                <a:lnTo>
                  <a:pt x="1543253" y="57048"/>
                </a:lnTo>
                <a:close/>
              </a:path>
              <a:path w="1722120" h="194945">
                <a:moveTo>
                  <a:pt x="1577289" y="162204"/>
                </a:moveTo>
                <a:lnTo>
                  <a:pt x="1572051" y="164239"/>
                </a:lnTo>
                <a:lnTo>
                  <a:pt x="1565546" y="166228"/>
                </a:lnTo>
                <a:lnTo>
                  <a:pt x="1558324" y="167739"/>
                </a:lnTo>
                <a:lnTo>
                  <a:pt x="1550936" y="168338"/>
                </a:lnTo>
                <a:lnTo>
                  <a:pt x="1577618" y="168338"/>
                </a:lnTo>
                <a:lnTo>
                  <a:pt x="1577289" y="162204"/>
                </a:lnTo>
                <a:close/>
              </a:path>
              <a:path w="1722120" h="194945">
                <a:moveTo>
                  <a:pt x="1574002" y="83654"/>
                </a:moveTo>
                <a:lnTo>
                  <a:pt x="1560652" y="83654"/>
                </a:lnTo>
                <a:lnTo>
                  <a:pt x="1567307" y="85699"/>
                </a:lnTo>
                <a:lnTo>
                  <a:pt x="1573453" y="88518"/>
                </a:lnTo>
                <a:lnTo>
                  <a:pt x="1574002" y="83654"/>
                </a:lnTo>
                <a:close/>
              </a:path>
              <a:path w="1722120" h="194945">
                <a:moveTo>
                  <a:pt x="1635023" y="0"/>
                </a:moveTo>
                <a:lnTo>
                  <a:pt x="1600746" y="0"/>
                </a:lnTo>
                <a:lnTo>
                  <a:pt x="1600746" y="191871"/>
                </a:lnTo>
                <a:lnTo>
                  <a:pt x="1635023" y="191871"/>
                </a:lnTo>
                <a:lnTo>
                  <a:pt x="1635023" y="127406"/>
                </a:lnTo>
                <a:lnTo>
                  <a:pt x="1636250" y="113444"/>
                </a:lnTo>
                <a:lnTo>
                  <a:pt x="1640811" y="99196"/>
                </a:lnTo>
                <a:lnTo>
                  <a:pt x="1650025" y="88115"/>
                </a:lnTo>
                <a:lnTo>
                  <a:pt x="1665211" y="83654"/>
                </a:lnTo>
                <a:lnTo>
                  <a:pt x="1716935" y="83654"/>
                </a:lnTo>
                <a:lnTo>
                  <a:pt x="1714160" y="78028"/>
                </a:lnTo>
                <a:lnTo>
                  <a:pt x="1635023" y="78028"/>
                </a:lnTo>
                <a:lnTo>
                  <a:pt x="1635023" y="0"/>
                </a:lnTo>
                <a:close/>
              </a:path>
              <a:path w="1722120" h="194945">
                <a:moveTo>
                  <a:pt x="1716935" y="83654"/>
                </a:moveTo>
                <a:lnTo>
                  <a:pt x="1665211" y="83654"/>
                </a:lnTo>
                <a:lnTo>
                  <a:pt x="1677974" y="87305"/>
                </a:lnTo>
                <a:lnTo>
                  <a:pt x="1684596" y="96546"/>
                </a:lnTo>
                <a:lnTo>
                  <a:pt x="1687090" y="108809"/>
                </a:lnTo>
                <a:lnTo>
                  <a:pt x="1687474" y="121526"/>
                </a:lnTo>
                <a:lnTo>
                  <a:pt x="1687474" y="191871"/>
                </a:lnTo>
                <a:lnTo>
                  <a:pt x="1721751" y="191871"/>
                </a:lnTo>
                <a:lnTo>
                  <a:pt x="1721751" y="108724"/>
                </a:lnTo>
                <a:lnTo>
                  <a:pt x="1719135" y="88115"/>
                </a:lnTo>
                <a:lnTo>
                  <a:pt x="1716935" y="83654"/>
                </a:lnTo>
                <a:close/>
              </a:path>
              <a:path w="1722120" h="194945">
                <a:moveTo>
                  <a:pt x="1676984" y="57048"/>
                </a:moveTo>
                <a:lnTo>
                  <a:pt x="1664176" y="58528"/>
                </a:lnTo>
                <a:lnTo>
                  <a:pt x="1652804" y="62742"/>
                </a:lnTo>
                <a:lnTo>
                  <a:pt x="1643160" y="69355"/>
                </a:lnTo>
                <a:lnTo>
                  <a:pt x="1635531" y="78028"/>
                </a:lnTo>
                <a:lnTo>
                  <a:pt x="1714160" y="78028"/>
                </a:lnTo>
                <a:lnTo>
                  <a:pt x="1711069" y="71761"/>
                </a:lnTo>
                <a:lnTo>
                  <a:pt x="1697143" y="60950"/>
                </a:lnTo>
                <a:lnTo>
                  <a:pt x="1676984" y="57048"/>
                </a:lnTo>
                <a:close/>
              </a:path>
            </a:pathLst>
          </a:custGeom>
          <a:solidFill>
            <a:srgbClr val="0070BA"/>
          </a:solidFill>
        </p:spPr>
        <p:txBody>
          <a:bodyPr wrap="square" lIns="0" tIns="0" rIns="0" bIns="0" rtlCol="0"/>
          <a:lstStyle/>
          <a:p>
            <a:endParaRPr/>
          </a:p>
        </p:txBody>
      </p:sp>
      <p:sp>
        <p:nvSpPr>
          <p:cNvPr id="31" name="object 9">
            <a:extLst>
              <a:ext uri="{FF2B5EF4-FFF2-40B4-BE49-F238E27FC236}">
                <a16:creationId xmlns:a16="http://schemas.microsoft.com/office/drawing/2014/main" id="{27F716E8-C399-8A94-170F-9BB54776D04F}"/>
              </a:ext>
            </a:extLst>
          </p:cNvPr>
          <p:cNvSpPr/>
          <p:nvPr/>
        </p:nvSpPr>
        <p:spPr>
          <a:xfrm>
            <a:off x="9528492" y="5998433"/>
            <a:ext cx="1232574" cy="277602"/>
          </a:xfrm>
          <a:custGeom>
            <a:avLst/>
            <a:gdLst/>
            <a:ahLst/>
            <a:cxnLst/>
            <a:rect l="l" t="t" r="r" b="b"/>
            <a:pathLst>
              <a:path w="1224279" h="194945">
                <a:moveTo>
                  <a:pt x="99263" y="13296"/>
                </a:moveTo>
                <a:lnTo>
                  <a:pt x="0" y="13296"/>
                </a:lnTo>
                <a:lnTo>
                  <a:pt x="0" y="191871"/>
                </a:lnTo>
                <a:lnTo>
                  <a:pt x="35814" y="191871"/>
                </a:lnTo>
                <a:lnTo>
                  <a:pt x="35814" y="113588"/>
                </a:lnTo>
                <a:lnTo>
                  <a:pt x="96189" y="113588"/>
                </a:lnTo>
                <a:lnTo>
                  <a:pt x="96189" y="85445"/>
                </a:lnTo>
                <a:lnTo>
                  <a:pt x="35814" y="85445"/>
                </a:lnTo>
                <a:lnTo>
                  <a:pt x="35814" y="41440"/>
                </a:lnTo>
                <a:lnTo>
                  <a:pt x="99263" y="41440"/>
                </a:lnTo>
                <a:lnTo>
                  <a:pt x="99263" y="13296"/>
                </a:lnTo>
                <a:close/>
              </a:path>
              <a:path w="1224279" h="194945">
                <a:moveTo>
                  <a:pt x="176860" y="57048"/>
                </a:moveTo>
                <a:lnTo>
                  <a:pt x="150039" y="62561"/>
                </a:lnTo>
                <a:lnTo>
                  <a:pt x="130941" y="77547"/>
                </a:lnTo>
                <a:lnTo>
                  <a:pt x="119519" y="99680"/>
                </a:lnTo>
                <a:lnTo>
                  <a:pt x="115722" y="126631"/>
                </a:lnTo>
                <a:lnTo>
                  <a:pt x="120358" y="155549"/>
                </a:lnTo>
                <a:lnTo>
                  <a:pt x="133819" y="177004"/>
                </a:lnTo>
                <a:lnTo>
                  <a:pt x="155434" y="190352"/>
                </a:lnTo>
                <a:lnTo>
                  <a:pt x="184531" y="194945"/>
                </a:lnTo>
                <a:lnTo>
                  <a:pt x="197618" y="194277"/>
                </a:lnTo>
                <a:lnTo>
                  <a:pt x="209384" y="192290"/>
                </a:lnTo>
                <a:lnTo>
                  <a:pt x="220046" y="189008"/>
                </a:lnTo>
                <a:lnTo>
                  <a:pt x="229819" y="184454"/>
                </a:lnTo>
                <a:lnTo>
                  <a:pt x="229819" y="169875"/>
                </a:lnTo>
                <a:lnTo>
                  <a:pt x="186067" y="169875"/>
                </a:lnTo>
                <a:lnTo>
                  <a:pt x="171449" y="167664"/>
                </a:lnTo>
                <a:lnTo>
                  <a:pt x="159878" y="161207"/>
                </a:lnTo>
                <a:lnTo>
                  <a:pt x="152000" y="150769"/>
                </a:lnTo>
                <a:lnTo>
                  <a:pt x="148463" y="136613"/>
                </a:lnTo>
                <a:lnTo>
                  <a:pt x="239534" y="136613"/>
                </a:lnTo>
                <a:lnTo>
                  <a:pt x="237376" y="113068"/>
                </a:lnTo>
                <a:lnTo>
                  <a:pt x="148463" y="113068"/>
                </a:lnTo>
                <a:lnTo>
                  <a:pt x="151169" y="100784"/>
                </a:lnTo>
                <a:lnTo>
                  <a:pt x="157064" y="90973"/>
                </a:lnTo>
                <a:lnTo>
                  <a:pt x="166268" y="84471"/>
                </a:lnTo>
                <a:lnTo>
                  <a:pt x="178904" y="82118"/>
                </a:lnTo>
                <a:lnTo>
                  <a:pt x="227547" y="82118"/>
                </a:lnTo>
                <a:lnTo>
                  <a:pt x="226523" y="79562"/>
                </a:lnTo>
                <a:lnTo>
                  <a:pt x="207269" y="63004"/>
                </a:lnTo>
                <a:lnTo>
                  <a:pt x="176860" y="57048"/>
                </a:lnTo>
                <a:close/>
              </a:path>
              <a:path w="1224279" h="194945">
                <a:moveTo>
                  <a:pt x="229819" y="156565"/>
                </a:moveTo>
                <a:lnTo>
                  <a:pt x="219927" y="161667"/>
                </a:lnTo>
                <a:lnTo>
                  <a:pt x="209386" y="165906"/>
                </a:lnTo>
                <a:lnTo>
                  <a:pt x="198124" y="168802"/>
                </a:lnTo>
                <a:lnTo>
                  <a:pt x="186067" y="169875"/>
                </a:lnTo>
                <a:lnTo>
                  <a:pt x="229819" y="169875"/>
                </a:lnTo>
                <a:lnTo>
                  <a:pt x="229819" y="156565"/>
                </a:lnTo>
                <a:close/>
              </a:path>
              <a:path w="1224279" h="194945">
                <a:moveTo>
                  <a:pt x="227547" y="82118"/>
                </a:moveTo>
                <a:lnTo>
                  <a:pt x="178904" y="82118"/>
                </a:lnTo>
                <a:lnTo>
                  <a:pt x="191213" y="84616"/>
                </a:lnTo>
                <a:lnTo>
                  <a:pt x="199659" y="91359"/>
                </a:lnTo>
                <a:lnTo>
                  <a:pt x="204700" y="101218"/>
                </a:lnTo>
                <a:lnTo>
                  <a:pt x="206794" y="113068"/>
                </a:lnTo>
                <a:lnTo>
                  <a:pt x="237376" y="113068"/>
                </a:lnTo>
                <a:lnTo>
                  <a:pt x="236614" y="104754"/>
                </a:lnTo>
                <a:lnTo>
                  <a:pt x="227547" y="82118"/>
                </a:lnTo>
                <a:close/>
              </a:path>
              <a:path w="1224279" h="194945">
                <a:moveTo>
                  <a:pt x="296189" y="60121"/>
                </a:moveTo>
                <a:lnTo>
                  <a:pt x="265734" y="60121"/>
                </a:lnTo>
                <a:lnTo>
                  <a:pt x="265734" y="191871"/>
                </a:lnTo>
                <a:lnTo>
                  <a:pt x="300024" y="191871"/>
                </a:lnTo>
                <a:lnTo>
                  <a:pt x="300024" y="143522"/>
                </a:lnTo>
                <a:lnTo>
                  <a:pt x="300460" y="127138"/>
                </a:lnTo>
                <a:lnTo>
                  <a:pt x="303509" y="109554"/>
                </a:lnTo>
                <a:lnTo>
                  <a:pt x="311785" y="95522"/>
                </a:lnTo>
                <a:lnTo>
                  <a:pt x="327187" y="90043"/>
                </a:lnTo>
                <a:lnTo>
                  <a:pt x="296189" y="90043"/>
                </a:lnTo>
                <a:lnTo>
                  <a:pt x="296189" y="60121"/>
                </a:lnTo>
                <a:close/>
              </a:path>
              <a:path w="1224279" h="194945">
                <a:moveTo>
                  <a:pt x="343255" y="89789"/>
                </a:moveTo>
                <a:lnTo>
                  <a:pt x="334048" y="89789"/>
                </a:lnTo>
                <a:lnTo>
                  <a:pt x="340182" y="90817"/>
                </a:lnTo>
                <a:lnTo>
                  <a:pt x="343255" y="92608"/>
                </a:lnTo>
                <a:lnTo>
                  <a:pt x="343255" y="89789"/>
                </a:lnTo>
                <a:close/>
              </a:path>
              <a:path w="1224279" h="194945">
                <a:moveTo>
                  <a:pt x="339674" y="57048"/>
                </a:moveTo>
                <a:lnTo>
                  <a:pt x="332765" y="57048"/>
                </a:lnTo>
                <a:lnTo>
                  <a:pt x="318714" y="60478"/>
                </a:lnTo>
                <a:lnTo>
                  <a:pt x="307635" y="68945"/>
                </a:lnTo>
                <a:lnTo>
                  <a:pt x="300104" y="79711"/>
                </a:lnTo>
                <a:lnTo>
                  <a:pt x="296697" y="90043"/>
                </a:lnTo>
                <a:lnTo>
                  <a:pt x="327187" y="90043"/>
                </a:lnTo>
                <a:lnTo>
                  <a:pt x="327901" y="89789"/>
                </a:lnTo>
                <a:lnTo>
                  <a:pt x="343255" y="89789"/>
                </a:lnTo>
                <a:lnTo>
                  <a:pt x="343255" y="58064"/>
                </a:lnTo>
                <a:lnTo>
                  <a:pt x="339674" y="57048"/>
                </a:lnTo>
                <a:close/>
              </a:path>
              <a:path w="1224279" h="194945">
                <a:moveTo>
                  <a:pt x="394474" y="60121"/>
                </a:moveTo>
                <a:lnTo>
                  <a:pt x="361988" y="60121"/>
                </a:lnTo>
                <a:lnTo>
                  <a:pt x="361988" y="191871"/>
                </a:lnTo>
                <a:lnTo>
                  <a:pt x="396265" y="191871"/>
                </a:lnTo>
                <a:lnTo>
                  <a:pt x="396265" y="127406"/>
                </a:lnTo>
                <a:lnTo>
                  <a:pt x="397492" y="113444"/>
                </a:lnTo>
                <a:lnTo>
                  <a:pt x="402053" y="99196"/>
                </a:lnTo>
                <a:lnTo>
                  <a:pt x="411267" y="88115"/>
                </a:lnTo>
                <a:lnTo>
                  <a:pt x="426453" y="83654"/>
                </a:lnTo>
                <a:lnTo>
                  <a:pt x="478180" y="83654"/>
                </a:lnTo>
                <a:lnTo>
                  <a:pt x="475405" y="78028"/>
                </a:lnTo>
                <a:lnTo>
                  <a:pt x="394474" y="78028"/>
                </a:lnTo>
                <a:lnTo>
                  <a:pt x="394474" y="60121"/>
                </a:lnTo>
                <a:close/>
              </a:path>
              <a:path w="1224279" h="194945">
                <a:moveTo>
                  <a:pt x="478180" y="83654"/>
                </a:moveTo>
                <a:lnTo>
                  <a:pt x="426453" y="83654"/>
                </a:lnTo>
                <a:lnTo>
                  <a:pt x="439216" y="87303"/>
                </a:lnTo>
                <a:lnTo>
                  <a:pt x="445838" y="96540"/>
                </a:lnTo>
                <a:lnTo>
                  <a:pt x="448332" y="108799"/>
                </a:lnTo>
                <a:lnTo>
                  <a:pt x="448716" y="121513"/>
                </a:lnTo>
                <a:lnTo>
                  <a:pt x="448716" y="191871"/>
                </a:lnTo>
                <a:lnTo>
                  <a:pt x="482993" y="191871"/>
                </a:lnTo>
                <a:lnTo>
                  <a:pt x="482993" y="108724"/>
                </a:lnTo>
                <a:lnTo>
                  <a:pt x="480380" y="88115"/>
                </a:lnTo>
                <a:lnTo>
                  <a:pt x="478180" y="83654"/>
                </a:lnTo>
                <a:close/>
              </a:path>
              <a:path w="1224279" h="194945">
                <a:moveTo>
                  <a:pt x="438226" y="57048"/>
                </a:moveTo>
                <a:lnTo>
                  <a:pt x="425427" y="58203"/>
                </a:lnTo>
                <a:lnTo>
                  <a:pt x="413923" y="61875"/>
                </a:lnTo>
                <a:lnTo>
                  <a:pt x="403759" y="68380"/>
                </a:lnTo>
                <a:lnTo>
                  <a:pt x="394982" y="78028"/>
                </a:lnTo>
                <a:lnTo>
                  <a:pt x="475405" y="78028"/>
                </a:lnTo>
                <a:lnTo>
                  <a:pt x="472311" y="71756"/>
                </a:lnTo>
                <a:lnTo>
                  <a:pt x="458385" y="60949"/>
                </a:lnTo>
                <a:lnTo>
                  <a:pt x="438226" y="57048"/>
                </a:lnTo>
                <a:close/>
              </a:path>
              <a:path w="1224279" h="194945">
                <a:moveTo>
                  <a:pt x="553046" y="13296"/>
                </a:moveTo>
                <a:lnTo>
                  <a:pt x="517220" y="13296"/>
                </a:lnTo>
                <a:lnTo>
                  <a:pt x="517220" y="127406"/>
                </a:lnTo>
                <a:lnTo>
                  <a:pt x="522174" y="158142"/>
                </a:lnTo>
                <a:lnTo>
                  <a:pt x="536508" y="179116"/>
                </a:lnTo>
                <a:lnTo>
                  <a:pt x="559429" y="191119"/>
                </a:lnTo>
                <a:lnTo>
                  <a:pt x="590143" y="194945"/>
                </a:lnTo>
                <a:lnTo>
                  <a:pt x="620850" y="191119"/>
                </a:lnTo>
                <a:lnTo>
                  <a:pt x="643767" y="179116"/>
                </a:lnTo>
                <a:lnTo>
                  <a:pt x="652182" y="166801"/>
                </a:lnTo>
                <a:lnTo>
                  <a:pt x="590143" y="166801"/>
                </a:lnTo>
                <a:lnTo>
                  <a:pt x="572795" y="163208"/>
                </a:lnTo>
                <a:lnTo>
                  <a:pt x="561327" y="153019"/>
                </a:lnTo>
                <a:lnTo>
                  <a:pt x="554992" y="137119"/>
                </a:lnTo>
                <a:lnTo>
                  <a:pt x="553046" y="116395"/>
                </a:lnTo>
                <a:lnTo>
                  <a:pt x="553046" y="13296"/>
                </a:lnTo>
                <a:close/>
              </a:path>
              <a:path w="1224279" h="194945">
                <a:moveTo>
                  <a:pt x="663054" y="13296"/>
                </a:moveTo>
                <a:lnTo>
                  <a:pt x="627227" y="13296"/>
                </a:lnTo>
                <a:lnTo>
                  <a:pt x="627227" y="116395"/>
                </a:lnTo>
                <a:lnTo>
                  <a:pt x="625281" y="137119"/>
                </a:lnTo>
                <a:lnTo>
                  <a:pt x="618948" y="153019"/>
                </a:lnTo>
                <a:lnTo>
                  <a:pt x="607484" y="163208"/>
                </a:lnTo>
                <a:lnTo>
                  <a:pt x="590143" y="166801"/>
                </a:lnTo>
                <a:lnTo>
                  <a:pt x="652182" y="166801"/>
                </a:lnTo>
                <a:lnTo>
                  <a:pt x="658100" y="158142"/>
                </a:lnTo>
                <a:lnTo>
                  <a:pt x="663054" y="127406"/>
                </a:lnTo>
                <a:lnTo>
                  <a:pt x="663054" y="13296"/>
                </a:lnTo>
                <a:close/>
              </a:path>
              <a:path w="1224279" h="194945">
                <a:moveTo>
                  <a:pt x="731151" y="60121"/>
                </a:moveTo>
                <a:lnTo>
                  <a:pt x="698652" y="60121"/>
                </a:lnTo>
                <a:lnTo>
                  <a:pt x="698652" y="191871"/>
                </a:lnTo>
                <a:lnTo>
                  <a:pt x="732942" y="191871"/>
                </a:lnTo>
                <a:lnTo>
                  <a:pt x="732942" y="127406"/>
                </a:lnTo>
                <a:lnTo>
                  <a:pt x="734169" y="113444"/>
                </a:lnTo>
                <a:lnTo>
                  <a:pt x="738730" y="99196"/>
                </a:lnTo>
                <a:lnTo>
                  <a:pt x="747944" y="88115"/>
                </a:lnTo>
                <a:lnTo>
                  <a:pt x="763130" y="83654"/>
                </a:lnTo>
                <a:lnTo>
                  <a:pt x="814856" y="83654"/>
                </a:lnTo>
                <a:lnTo>
                  <a:pt x="812081" y="78028"/>
                </a:lnTo>
                <a:lnTo>
                  <a:pt x="731151" y="78028"/>
                </a:lnTo>
                <a:lnTo>
                  <a:pt x="731151" y="60121"/>
                </a:lnTo>
                <a:close/>
              </a:path>
              <a:path w="1224279" h="194945">
                <a:moveTo>
                  <a:pt x="814856" y="83654"/>
                </a:moveTo>
                <a:lnTo>
                  <a:pt x="763130" y="83654"/>
                </a:lnTo>
                <a:lnTo>
                  <a:pt x="775886" y="87303"/>
                </a:lnTo>
                <a:lnTo>
                  <a:pt x="782504" y="96540"/>
                </a:lnTo>
                <a:lnTo>
                  <a:pt x="784997" y="108799"/>
                </a:lnTo>
                <a:lnTo>
                  <a:pt x="785380" y="121513"/>
                </a:lnTo>
                <a:lnTo>
                  <a:pt x="785380" y="191871"/>
                </a:lnTo>
                <a:lnTo>
                  <a:pt x="819670" y="191871"/>
                </a:lnTo>
                <a:lnTo>
                  <a:pt x="819670" y="108724"/>
                </a:lnTo>
                <a:lnTo>
                  <a:pt x="817057" y="88115"/>
                </a:lnTo>
                <a:lnTo>
                  <a:pt x="814856" y="83654"/>
                </a:lnTo>
                <a:close/>
              </a:path>
              <a:path w="1224279" h="194945">
                <a:moveTo>
                  <a:pt x="774890" y="57048"/>
                </a:moveTo>
                <a:lnTo>
                  <a:pt x="762092" y="58203"/>
                </a:lnTo>
                <a:lnTo>
                  <a:pt x="750589" y="61875"/>
                </a:lnTo>
                <a:lnTo>
                  <a:pt x="740429" y="68380"/>
                </a:lnTo>
                <a:lnTo>
                  <a:pt x="731659" y="78028"/>
                </a:lnTo>
                <a:lnTo>
                  <a:pt x="812081" y="78028"/>
                </a:lnTo>
                <a:lnTo>
                  <a:pt x="808986" y="71756"/>
                </a:lnTo>
                <a:lnTo>
                  <a:pt x="795056" y="60949"/>
                </a:lnTo>
                <a:lnTo>
                  <a:pt x="774890" y="57048"/>
                </a:lnTo>
                <a:close/>
              </a:path>
              <a:path w="1224279" h="194945">
                <a:moveTo>
                  <a:pt x="887412" y="60121"/>
                </a:moveTo>
                <a:lnTo>
                  <a:pt x="853135" y="60121"/>
                </a:lnTo>
                <a:lnTo>
                  <a:pt x="853135" y="191871"/>
                </a:lnTo>
                <a:lnTo>
                  <a:pt x="887412" y="191871"/>
                </a:lnTo>
                <a:lnTo>
                  <a:pt x="887412" y="60121"/>
                </a:lnTo>
                <a:close/>
              </a:path>
              <a:path w="1224279" h="194945">
                <a:moveTo>
                  <a:pt x="887412" y="3327"/>
                </a:moveTo>
                <a:lnTo>
                  <a:pt x="853135" y="3327"/>
                </a:lnTo>
                <a:lnTo>
                  <a:pt x="853135" y="36068"/>
                </a:lnTo>
                <a:lnTo>
                  <a:pt x="887412" y="36068"/>
                </a:lnTo>
                <a:lnTo>
                  <a:pt x="887412" y="3327"/>
                </a:lnTo>
                <a:close/>
              </a:path>
              <a:path w="1224279" h="194945">
                <a:moveTo>
                  <a:pt x="957707" y="156057"/>
                </a:moveTo>
                <a:lnTo>
                  <a:pt x="921893" y="156057"/>
                </a:lnTo>
                <a:lnTo>
                  <a:pt x="921893" y="191871"/>
                </a:lnTo>
                <a:lnTo>
                  <a:pt x="957707" y="191871"/>
                </a:lnTo>
                <a:lnTo>
                  <a:pt x="957707" y="156057"/>
                </a:lnTo>
                <a:close/>
              </a:path>
              <a:path w="1224279" h="194945">
                <a:moveTo>
                  <a:pt x="1045692" y="57048"/>
                </a:moveTo>
                <a:lnTo>
                  <a:pt x="1018363" y="62360"/>
                </a:lnTo>
                <a:lnTo>
                  <a:pt x="998396" y="76906"/>
                </a:lnTo>
                <a:lnTo>
                  <a:pt x="986151" y="98598"/>
                </a:lnTo>
                <a:lnTo>
                  <a:pt x="981989" y="125349"/>
                </a:lnTo>
                <a:lnTo>
                  <a:pt x="986062" y="153170"/>
                </a:lnTo>
                <a:lnTo>
                  <a:pt x="998266" y="175210"/>
                </a:lnTo>
                <a:lnTo>
                  <a:pt x="1018577" y="189719"/>
                </a:lnTo>
                <a:lnTo>
                  <a:pt x="1046975" y="194945"/>
                </a:lnTo>
                <a:lnTo>
                  <a:pt x="1056865" y="194696"/>
                </a:lnTo>
                <a:lnTo>
                  <a:pt x="1065652" y="193919"/>
                </a:lnTo>
                <a:lnTo>
                  <a:pt x="1073669" y="192566"/>
                </a:lnTo>
                <a:lnTo>
                  <a:pt x="1081252" y="190588"/>
                </a:lnTo>
                <a:lnTo>
                  <a:pt x="1080048" y="168338"/>
                </a:lnTo>
                <a:lnTo>
                  <a:pt x="1053363" y="168338"/>
                </a:lnTo>
                <a:lnTo>
                  <a:pt x="1037664" y="165039"/>
                </a:lnTo>
                <a:lnTo>
                  <a:pt x="1026567" y="155959"/>
                </a:lnTo>
                <a:lnTo>
                  <a:pt x="1019978" y="142320"/>
                </a:lnTo>
                <a:lnTo>
                  <a:pt x="1017803" y="125349"/>
                </a:lnTo>
                <a:lnTo>
                  <a:pt x="1020254" y="108365"/>
                </a:lnTo>
                <a:lnTo>
                  <a:pt x="1027239" y="95196"/>
                </a:lnTo>
                <a:lnTo>
                  <a:pt x="1038205" y="86679"/>
                </a:lnTo>
                <a:lnTo>
                  <a:pt x="1052601" y="83654"/>
                </a:lnTo>
                <a:lnTo>
                  <a:pt x="1076431" y="83654"/>
                </a:lnTo>
                <a:lnTo>
                  <a:pt x="1078953" y="61391"/>
                </a:lnTo>
                <a:lnTo>
                  <a:pt x="1071708" y="59529"/>
                </a:lnTo>
                <a:lnTo>
                  <a:pt x="1063956" y="58167"/>
                </a:lnTo>
                <a:lnTo>
                  <a:pt x="1055388" y="57332"/>
                </a:lnTo>
                <a:lnTo>
                  <a:pt x="1045692" y="57048"/>
                </a:lnTo>
                <a:close/>
              </a:path>
              <a:path w="1224279" h="194945">
                <a:moveTo>
                  <a:pt x="1079715" y="162191"/>
                </a:moveTo>
                <a:lnTo>
                  <a:pt x="1074485" y="164234"/>
                </a:lnTo>
                <a:lnTo>
                  <a:pt x="1067982" y="166227"/>
                </a:lnTo>
                <a:lnTo>
                  <a:pt x="1060758" y="167738"/>
                </a:lnTo>
                <a:lnTo>
                  <a:pt x="1053363" y="168338"/>
                </a:lnTo>
                <a:lnTo>
                  <a:pt x="1080048" y="168338"/>
                </a:lnTo>
                <a:lnTo>
                  <a:pt x="1079715" y="162191"/>
                </a:lnTo>
                <a:close/>
              </a:path>
              <a:path w="1224279" h="194945">
                <a:moveTo>
                  <a:pt x="1076431" y="83654"/>
                </a:moveTo>
                <a:lnTo>
                  <a:pt x="1063091" y="83654"/>
                </a:lnTo>
                <a:lnTo>
                  <a:pt x="1069746" y="85699"/>
                </a:lnTo>
                <a:lnTo>
                  <a:pt x="1075880" y="88519"/>
                </a:lnTo>
                <a:lnTo>
                  <a:pt x="1076431" y="83654"/>
                </a:lnTo>
                <a:close/>
              </a:path>
              <a:path w="1224279" h="194945">
                <a:moveTo>
                  <a:pt x="1137462" y="0"/>
                </a:moveTo>
                <a:lnTo>
                  <a:pt x="1103172" y="0"/>
                </a:lnTo>
                <a:lnTo>
                  <a:pt x="1103172" y="191871"/>
                </a:lnTo>
                <a:lnTo>
                  <a:pt x="1137462" y="191871"/>
                </a:lnTo>
                <a:lnTo>
                  <a:pt x="1137462" y="127406"/>
                </a:lnTo>
                <a:lnTo>
                  <a:pt x="1138689" y="113444"/>
                </a:lnTo>
                <a:lnTo>
                  <a:pt x="1143250" y="99196"/>
                </a:lnTo>
                <a:lnTo>
                  <a:pt x="1152464" y="88115"/>
                </a:lnTo>
                <a:lnTo>
                  <a:pt x="1167650" y="83654"/>
                </a:lnTo>
                <a:lnTo>
                  <a:pt x="1219376" y="83654"/>
                </a:lnTo>
                <a:lnTo>
                  <a:pt x="1216601" y="78028"/>
                </a:lnTo>
                <a:lnTo>
                  <a:pt x="1137462" y="78028"/>
                </a:lnTo>
                <a:lnTo>
                  <a:pt x="1137462" y="0"/>
                </a:lnTo>
                <a:close/>
              </a:path>
              <a:path w="1224279" h="194945">
                <a:moveTo>
                  <a:pt x="1219376" y="83654"/>
                </a:moveTo>
                <a:lnTo>
                  <a:pt x="1167650" y="83654"/>
                </a:lnTo>
                <a:lnTo>
                  <a:pt x="1180407" y="87303"/>
                </a:lnTo>
                <a:lnTo>
                  <a:pt x="1187024" y="96540"/>
                </a:lnTo>
                <a:lnTo>
                  <a:pt x="1189517" y="108799"/>
                </a:lnTo>
                <a:lnTo>
                  <a:pt x="1189901" y="121513"/>
                </a:lnTo>
                <a:lnTo>
                  <a:pt x="1189901" y="191871"/>
                </a:lnTo>
                <a:lnTo>
                  <a:pt x="1224191" y="191871"/>
                </a:lnTo>
                <a:lnTo>
                  <a:pt x="1224191" y="108724"/>
                </a:lnTo>
                <a:lnTo>
                  <a:pt x="1221577" y="88115"/>
                </a:lnTo>
                <a:lnTo>
                  <a:pt x="1219376" y="83654"/>
                </a:lnTo>
                <a:close/>
              </a:path>
              <a:path w="1224279" h="194945">
                <a:moveTo>
                  <a:pt x="1179410" y="57048"/>
                </a:moveTo>
                <a:lnTo>
                  <a:pt x="1166604" y="58526"/>
                </a:lnTo>
                <a:lnTo>
                  <a:pt x="1155238" y="62738"/>
                </a:lnTo>
                <a:lnTo>
                  <a:pt x="1145597" y="69349"/>
                </a:lnTo>
                <a:lnTo>
                  <a:pt x="1137970" y="78028"/>
                </a:lnTo>
                <a:lnTo>
                  <a:pt x="1216601" y="78028"/>
                </a:lnTo>
                <a:lnTo>
                  <a:pt x="1213507" y="71756"/>
                </a:lnTo>
                <a:lnTo>
                  <a:pt x="1199577" y="60949"/>
                </a:lnTo>
                <a:lnTo>
                  <a:pt x="1179410" y="57048"/>
                </a:lnTo>
                <a:close/>
              </a:path>
            </a:pathLst>
          </a:custGeom>
          <a:solidFill>
            <a:srgbClr val="004587"/>
          </a:solidFill>
        </p:spPr>
        <p:txBody>
          <a:bodyPr wrap="square" lIns="0" tIns="0" rIns="0" bIns="0" rtlCol="0"/>
          <a:lstStyle/>
          <a:p>
            <a:endParaRPr/>
          </a:p>
        </p:txBody>
      </p:sp>
      <p:sp>
        <p:nvSpPr>
          <p:cNvPr id="12" name="TextBox 11">
            <a:extLst>
              <a:ext uri="{FF2B5EF4-FFF2-40B4-BE49-F238E27FC236}">
                <a16:creationId xmlns:a16="http://schemas.microsoft.com/office/drawing/2014/main" id="{81EA2EAC-9D9E-E847-1833-ED13893BA390}"/>
              </a:ext>
            </a:extLst>
          </p:cNvPr>
          <p:cNvSpPr txBox="1"/>
          <p:nvPr/>
        </p:nvSpPr>
        <p:spPr>
          <a:xfrm>
            <a:off x="5473187" y="552067"/>
            <a:ext cx="6096000" cy="313932"/>
          </a:xfrm>
          <a:prstGeom prst="rect">
            <a:avLst/>
          </a:prstGeom>
          <a:noFill/>
        </p:spPr>
        <p:txBody>
          <a:bodyPr wrap="square">
            <a:spAutoFit/>
          </a:bodyPr>
          <a:lstStyle/>
          <a:p>
            <a:pPr>
              <a:lnSpc>
                <a:spcPct val="90000"/>
              </a:lnSpc>
              <a:spcBef>
                <a:spcPts val="219"/>
              </a:spcBef>
            </a:pPr>
            <a:r>
              <a:rPr lang="en-US" sz="1600" spc="15" dirty="0">
                <a:solidFill>
                  <a:srgbClr val="0070C0"/>
                </a:solidFill>
              </a:rPr>
              <a:t>1. </a:t>
            </a:r>
            <a:r>
              <a:rPr lang="en-US" sz="1600" b="1" spc="15" dirty="0">
                <a:solidFill>
                  <a:srgbClr val="0070C0"/>
                </a:solidFill>
              </a:rPr>
              <a:t>Prompt</a:t>
            </a:r>
            <a:r>
              <a:rPr lang="en-US" sz="1600" b="1" spc="-105" dirty="0">
                <a:solidFill>
                  <a:srgbClr val="0070C0"/>
                </a:solidFill>
              </a:rPr>
              <a:t> </a:t>
            </a:r>
            <a:r>
              <a:rPr lang="en-US" sz="1600" b="1" spc="10" dirty="0">
                <a:solidFill>
                  <a:srgbClr val="0070C0"/>
                </a:solidFill>
              </a:rPr>
              <a:t>Competition</a:t>
            </a:r>
            <a:r>
              <a:rPr lang="en-US" sz="1600" b="1" spc="-105" dirty="0">
                <a:solidFill>
                  <a:srgbClr val="0070C0"/>
                </a:solidFill>
              </a:rPr>
              <a:t> </a:t>
            </a:r>
            <a:r>
              <a:rPr lang="en-US" sz="1600" spc="-20" dirty="0">
                <a:solidFill>
                  <a:srgbClr val="0070C0"/>
                </a:solidFill>
              </a:rPr>
              <a:t>(taken</a:t>
            </a:r>
            <a:r>
              <a:rPr lang="en-US" sz="1600" spc="-105" dirty="0">
                <a:solidFill>
                  <a:srgbClr val="0070C0"/>
                </a:solidFill>
              </a:rPr>
              <a:t> </a:t>
            </a:r>
            <a:r>
              <a:rPr lang="en-US" sz="1600" spc="10" dirty="0">
                <a:solidFill>
                  <a:srgbClr val="0070C0"/>
                </a:solidFill>
              </a:rPr>
              <a:t>from</a:t>
            </a:r>
            <a:r>
              <a:rPr lang="en-US" sz="1600" spc="-105" dirty="0">
                <a:solidFill>
                  <a:srgbClr val="0070C0"/>
                </a:solidFill>
              </a:rPr>
              <a:t> </a:t>
            </a:r>
            <a:r>
              <a:rPr lang="en-US" sz="1600" i="1" dirty="0">
                <a:solidFill>
                  <a:srgbClr val="0070C0"/>
                </a:solidFill>
              </a:rPr>
              <a:t>Ryan</a:t>
            </a:r>
            <a:r>
              <a:rPr lang="en-US" sz="1600" i="1" spc="-100" dirty="0">
                <a:solidFill>
                  <a:srgbClr val="0070C0"/>
                </a:solidFill>
              </a:rPr>
              <a:t> </a:t>
            </a:r>
            <a:r>
              <a:rPr lang="en-US" sz="1600" i="1" spc="-25" dirty="0">
                <a:solidFill>
                  <a:srgbClr val="0070C0"/>
                </a:solidFill>
              </a:rPr>
              <a:t>Watkins</a:t>
            </a:r>
            <a:r>
              <a:rPr lang="en-US" sz="1600" spc="-25" dirty="0"/>
              <a:t>)</a:t>
            </a:r>
            <a:endParaRPr lang="en-US" sz="1600" dirty="0"/>
          </a:p>
        </p:txBody>
      </p:sp>
    </p:spTree>
    <p:extLst>
      <p:ext uri="{BB962C8B-B14F-4D97-AF65-F5344CB8AC3E}">
        <p14:creationId xmlns:p14="http://schemas.microsoft.com/office/powerpoint/2010/main" val="13947190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BC9B20A9-27B7-4AD8-AD14-284083CD9446}"/>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982200" y="358880"/>
            <a:ext cx="1850431" cy="490931"/>
          </a:xfrm>
          <a:prstGeom prst="rect">
            <a:avLst/>
          </a:prstGeom>
          <a:noFill/>
          <a:extLst>
            <a:ext uri="{909E8E84-426E-40DD-AFC4-6F175D3DCCD1}">
              <a14:hiddenFill xmlns:a14="http://schemas.microsoft.com/office/drawing/2010/main">
                <a:solidFill>
                  <a:srgbClr val="FFFFFF"/>
                </a:solidFill>
              </a14:hiddenFill>
            </a:ext>
          </a:extLst>
        </p:spPr>
      </p:pic>
      <p:sp>
        <p:nvSpPr>
          <p:cNvPr id="7" name="Titel 1">
            <a:extLst>
              <a:ext uri="{FF2B5EF4-FFF2-40B4-BE49-F238E27FC236}">
                <a16:creationId xmlns:a16="http://schemas.microsoft.com/office/drawing/2014/main" id="{1CB2350E-4035-46EF-86C9-51827951233F}"/>
              </a:ext>
            </a:extLst>
          </p:cNvPr>
          <p:cNvSpPr txBox="1">
            <a:spLocks/>
          </p:cNvSpPr>
          <p:nvPr/>
        </p:nvSpPr>
        <p:spPr>
          <a:xfrm>
            <a:off x="720754" y="32146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092D74"/>
                </a:solidFill>
                <a:latin typeface="+mn-lt"/>
              </a:rPr>
              <a:t>References</a:t>
            </a:r>
            <a:endParaRPr lang="en-NL" dirty="0">
              <a:solidFill>
                <a:srgbClr val="092D74"/>
              </a:solidFill>
              <a:latin typeface="+mn-lt"/>
            </a:endParaRPr>
          </a:p>
        </p:txBody>
      </p:sp>
      <p:sp>
        <p:nvSpPr>
          <p:cNvPr id="8" name="Tijdelijke aanduiding voor inhoud 2">
            <a:extLst>
              <a:ext uri="{FF2B5EF4-FFF2-40B4-BE49-F238E27FC236}">
                <a16:creationId xmlns:a16="http://schemas.microsoft.com/office/drawing/2014/main" id="{D651CBC3-63E3-49B9-BAEC-B4C8386AC71C}"/>
              </a:ext>
            </a:extLst>
          </p:cNvPr>
          <p:cNvSpPr>
            <a:spLocks noGrp="1"/>
          </p:cNvSpPr>
          <p:nvPr>
            <p:ph idx="1"/>
          </p:nvPr>
        </p:nvSpPr>
        <p:spPr>
          <a:xfrm>
            <a:off x="838200" y="1586774"/>
            <a:ext cx="10515600" cy="4906101"/>
          </a:xfrm>
        </p:spPr>
        <p:txBody>
          <a:bodyPr>
            <a:noAutofit/>
          </a:bodyPr>
          <a:lstStyle/>
          <a:p>
            <a:pPr marL="0" indent="0">
              <a:buNone/>
            </a:pPr>
            <a:r>
              <a:rPr lang="en-GB" sz="1800" dirty="0" err="1"/>
              <a:t>Boud</a:t>
            </a:r>
            <a:r>
              <a:rPr lang="en-GB" sz="1800" dirty="0"/>
              <a:t>, D. 1995. “Assessment and Learning: Contradictory or Complementary?” In Assessment for Learning in Higher Education, edited by P. T. Knight, 35–48. London. </a:t>
            </a:r>
          </a:p>
          <a:p>
            <a:pPr marL="0" indent="0">
              <a:buNone/>
            </a:pPr>
            <a:r>
              <a:rPr lang="en-GB" sz="1800" dirty="0"/>
              <a:t>JISC (2020). The future of assessment: five principles, five targets for 2025. https://</a:t>
            </a:r>
            <a:r>
              <a:rPr lang="en-GB" sz="1800" dirty="0" err="1"/>
              <a:t>repository.jisc.ac.uk</a:t>
            </a:r>
            <a:r>
              <a:rPr lang="en-GB" sz="1800" dirty="0"/>
              <a:t>/7733/1/the-future-of-assessment-</a:t>
            </a:r>
            <a:r>
              <a:rPr lang="en-GB" sz="1800" dirty="0" err="1"/>
              <a:t>report.pdf</a:t>
            </a:r>
            <a:r>
              <a:rPr lang="en-GB" sz="1800" dirty="0"/>
              <a:t> </a:t>
            </a:r>
          </a:p>
          <a:p>
            <a:pPr marL="0" indent="0">
              <a:buNone/>
            </a:pPr>
            <a:r>
              <a:rPr lang="en-GB" sz="1800" dirty="0"/>
              <a:t>Emerge and JISC (2020). Assessment Rebooted. From 2020s quick fixes to future transformation. https://</a:t>
            </a:r>
            <a:r>
              <a:rPr lang="en-GB" sz="1800" dirty="0" err="1"/>
              <a:t>repository.jisc.ac.uk</a:t>
            </a:r>
            <a:r>
              <a:rPr lang="en-GB" sz="1800" dirty="0"/>
              <a:t>/7854/1/assessment-rebooted-</a:t>
            </a:r>
            <a:r>
              <a:rPr lang="en-GB" sz="1800" dirty="0" err="1"/>
              <a:t>report.pdf</a:t>
            </a:r>
            <a:r>
              <a:rPr lang="en-GB" sz="1800" dirty="0"/>
              <a:t> </a:t>
            </a:r>
          </a:p>
          <a:p>
            <a:pPr marL="0" indent="0">
              <a:buNone/>
            </a:pPr>
            <a:r>
              <a:rPr lang="en-GB" sz="1800" dirty="0"/>
              <a:t>Kevin Ashford-Rowe, K, Janice Herrington, J. and Brown, C (2014) Establishing the critical elements that determine authentic assessment, Assessment &amp; Evaluation in Higher Education, 39:2, 205-222, DOI: 10.1080/02602938.2013.819566 </a:t>
            </a:r>
          </a:p>
          <a:p>
            <a:pPr marL="0" indent="0">
              <a:buNone/>
            </a:pPr>
            <a:r>
              <a:rPr lang="en-GB" sz="1800" dirty="0" err="1"/>
              <a:t>Nielissen</a:t>
            </a:r>
            <a:r>
              <a:rPr lang="en-GB" sz="1800" dirty="0"/>
              <a:t>, G. (2021). </a:t>
            </a:r>
            <a:r>
              <a:rPr lang="en-GB" sz="1800" dirty="0" err="1"/>
              <a:t>Studeren</a:t>
            </a:r>
            <a:r>
              <a:rPr lang="en-GB" sz="1800" dirty="0"/>
              <a:t> in </a:t>
            </a:r>
            <a:r>
              <a:rPr lang="en-GB" sz="1800" dirty="0" err="1"/>
              <a:t>coronatijd</a:t>
            </a:r>
            <a:r>
              <a:rPr lang="en-GB" sz="1800" dirty="0"/>
              <a:t>. </a:t>
            </a:r>
            <a:r>
              <a:rPr lang="en-GB" sz="1800" dirty="0" err="1"/>
              <a:t>Thuistentamens</a:t>
            </a:r>
            <a:r>
              <a:rPr lang="en-GB" sz="1800" dirty="0"/>
              <a:t> </a:t>
            </a:r>
            <a:r>
              <a:rPr lang="en-GB" sz="1800" dirty="0" err="1"/>
              <a:t>en</a:t>
            </a:r>
            <a:r>
              <a:rPr lang="en-GB" sz="1800" dirty="0"/>
              <a:t> </a:t>
            </a:r>
            <a:r>
              <a:rPr lang="en-GB" sz="1800" dirty="0" err="1"/>
              <a:t>andere</a:t>
            </a:r>
            <a:r>
              <a:rPr lang="en-GB" sz="1800" dirty="0"/>
              <a:t> </a:t>
            </a:r>
            <a:r>
              <a:rPr lang="en-GB" sz="1800" dirty="0" err="1"/>
              <a:t>aspecten</a:t>
            </a:r>
            <a:r>
              <a:rPr lang="en-GB" sz="1800" dirty="0"/>
              <a:t> van </a:t>
            </a:r>
            <a:r>
              <a:rPr lang="en-GB" sz="1800" dirty="0" err="1"/>
              <a:t>studeren</a:t>
            </a:r>
            <a:r>
              <a:rPr lang="en-GB" sz="1800" dirty="0"/>
              <a:t> in de </a:t>
            </a:r>
            <a:r>
              <a:rPr lang="en-GB" sz="1800" dirty="0" err="1"/>
              <a:t>coronaperiode</a:t>
            </a:r>
            <a:r>
              <a:rPr lang="en-GB" sz="1800" dirty="0"/>
              <a:t>. Open Universiteit. </a:t>
            </a:r>
            <a:r>
              <a:rPr lang="en-GB" sz="1800" dirty="0" err="1"/>
              <a:t>Expertisecentrum</a:t>
            </a:r>
            <a:r>
              <a:rPr lang="en-GB" sz="1800" dirty="0"/>
              <a:t> </a:t>
            </a:r>
            <a:r>
              <a:rPr lang="en-GB" sz="1800" dirty="0" err="1"/>
              <a:t>Onderwijs</a:t>
            </a:r>
            <a:r>
              <a:rPr lang="en-GB" sz="1800" dirty="0"/>
              <a:t> (ECO). </a:t>
            </a:r>
          </a:p>
          <a:p>
            <a:pPr marL="0" indent="0">
              <a:buNone/>
            </a:pPr>
            <a:r>
              <a:rPr lang="en-GB" sz="1800" dirty="0"/>
              <a:t>Shute, V. J., Y. J. Kim. 2013. “Formative and Stealth Assessment.” In Handbook of Research on Educational Communications and Technology, 4th ed., edited by J. M. Spector, D. M. Merrill, J. </a:t>
            </a:r>
            <a:r>
              <a:rPr lang="en-GB" sz="1800" dirty="0" err="1"/>
              <a:t>Elen</a:t>
            </a:r>
            <a:r>
              <a:rPr lang="en-GB" sz="1800" dirty="0"/>
              <a:t>, and M. J. Bishop, 311- 321. New York: Springer Science Business Media. </a:t>
            </a:r>
          </a:p>
          <a:p>
            <a:pPr marL="0" indent="0">
              <a:buNone/>
            </a:pPr>
            <a:r>
              <a:rPr lang="en-GB" sz="1800" dirty="0"/>
              <a:t>A teacher’s guide to </a:t>
            </a:r>
            <a:r>
              <a:rPr lang="en-GB" sz="1800" dirty="0" err="1"/>
              <a:t>ChatGPT</a:t>
            </a:r>
            <a:r>
              <a:rPr lang="en-GB" sz="1800" dirty="0"/>
              <a:t> and remote assessments, </a:t>
            </a:r>
            <a:r>
              <a:rPr lang="en-GB" sz="1800" dirty="0" err="1"/>
              <a:t>Unidistance.ch</a:t>
            </a:r>
            <a:r>
              <a:rPr lang="en-GB" sz="1800" dirty="0"/>
              <a:t>, March 2023</a:t>
            </a:r>
          </a:p>
          <a:p>
            <a:pPr marL="0" indent="0">
              <a:buNone/>
            </a:pPr>
            <a:endParaRPr lang="en-GB" sz="1800" dirty="0"/>
          </a:p>
          <a:p>
            <a:pPr marL="0" indent="0">
              <a:buNone/>
            </a:pPr>
            <a:endParaRPr lang="en-GB" sz="2000" dirty="0"/>
          </a:p>
          <a:p>
            <a:pPr marL="457200" lvl="1" indent="0">
              <a:buNone/>
            </a:pPr>
            <a:endParaRPr lang="en-US" sz="2000" dirty="0">
              <a:solidFill>
                <a:srgbClr val="000000"/>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2872423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BC9B20A9-27B7-4AD8-AD14-284083CD9446}"/>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982200" y="358880"/>
            <a:ext cx="1850431" cy="490931"/>
          </a:xfrm>
          <a:prstGeom prst="rect">
            <a:avLst/>
          </a:prstGeom>
          <a:noFill/>
          <a:extLst>
            <a:ext uri="{909E8E84-426E-40DD-AFC4-6F175D3DCCD1}">
              <a14:hiddenFill xmlns:a14="http://schemas.microsoft.com/office/drawing/2010/main">
                <a:solidFill>
                  <a:srgbClr val="FFFFFF"/>
                </a:solidFill>
              </a14:hiddenFill>
            </a:ext>
          </a:extLst>
        </p:spPr>
      </p:pic>
      <p:sp>
        <p:nvSpPr>
          <p:cNvPr id="7" name="Titel 1">
            <a:extLst>
              <a:ext uri="{FF2B5EF4-FFF2-40B4-BE49-F238E27FC236}">
                <a16:creationId xmlns:a16="http://schemas.microsoft.com/office/drawing/2014/main" id="{1CB2350E-4035-46EF-86C9-51827951233F}"/>
              </a:ext>
            </a:extLst>
          </p:cNvPr>
          <p:cNvSpPr txBox="1">
            <a:spLocks/>
          </p:cNvSpPr>
          <p:nvPr/>
        </p:nvSpPr>
        <p:spPr>
          <a:xfrm>
            <a:off x="720754" y="32146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092D74"/>
                </a:solidFill>
                <a:latin typeface="+mn-lt"/>
              </a:rPr>
              <a:t>Online Assessment Special Interest Group</a:t>
            </a:r>
            <a:endParaRPr lang="en-NL" dirty="0">
              <a:solidFill>
                <a:srgbClr val="092D74"/>
              </a:solidFill>
              <a:latin typeface="+mn-lt"/>
            </a:endParaRPr>
          </a:p>
        </p:txBody>
      </p:sp>
      <p:sp>
        <p:nvSpPr>
          <p:cNvPr id="8" name="Tijdelijke aanduiding voor inhoud 2">
            <a:extLst>
              <a:ext uri="{FF2B5EF4-FFF2-40B4-BE49-F238E27FC236}">
                <a16:creationId xmlns:a16="http://schemas.microsoft.com/office/drawing/2014/main" id="{D651CBC3-63E3-49B9-BAEC-B4C8386AC71C}"/>
              </a:ext>
            </a:extLst>
          </p:cNvPr>
          <p:cNvSpPr>
            <a:spLocks noGrp="1"/>
          </p:cNvSpPr>
          <p:nvPr>
            <p:ph idx="1"/>
          </p:nvPr>
        </p:nvSpPr>
        <p:spPr>
          <a:xfrm>
            <a:off x="720754" y="1529302"/>
            <a:ext cx="6289648" cy="4327836"/>
          </a:xfrm>
        </p:spPr>
        <p:txBody>
          <a:bodyPr>
            <a:noAutofit/>
          </a:bodyPr>
          <a:lstStyle/>
          <a:p>
            <a:r>
              <a:rPr lang="en-US" sz="2400" dirty="0">
                <a:solidFill>
                  <a:srgbClr val="000000"/>
                </a:solidFill>
                <a:cs typeface="Calibri Light" panose="020F0302020204030204" pitchFamily="34" charset="0"/>
              </a:rPr>
              <a:t>Establishment of SIG January 2020</a:t>
            </a:r>
          </a:p>
          <a:p>
            <a:r>
              <a:rPr lang="en-US" sz="2400" dirty="0">
                <a:solidFill>
                  <a:srgbClr val="000000"/>
                </a:solidFill>
                <a:cs typeface="Calibri Light" panose="020F0302020204030204" pitchFamily="34" charset="0"/>
              </a:rPr>
              <a:t>18 members institutions from 14 countries</a:t>
            </a:r>
          </a:p>
          <a:p>
            <a:r>
              <a:rPr lang="en-US" sz="2400" dirty="0">
                <a:solidFill>
                  <a:srgbClr val="000000"/>
                </a:solidFill>
                <a:cs typeface="Calibri Light" panose="020F0302020204030204" pitchFamily="34" charset="0"/>
              </a:rPr>
              <a:t>37 HE practitioners + 18 contributors of good practice</a:t>
            </a:r>
          </a:p>
          <a:p>
            <a:r>
              <a:rPr lang="en-US" sz="2400" dirty="0">
                <a:solidFill>
                  <a:srgbClr val="000000"/>
                </a:solidFill>
                <a:cs typeface="Calibri Light" panose="020F0302020204030204" pitchFamily="34" charset="0"/>
              </a:rPr>
              <a:t>15 Good Practice case studies </a:t>
            </a:r>
          </a:p>
          <a:p>
            <a:r>
              <a:rPr lang="en-US" sz="2400" dirty="0">
                <a:solidFill>
                  <a:srgbClr val="000000"/>
                </a:solidFill>
                <a:cs typeface="Calibri Light" panose="020F0302020204030204" pitchFamily="34" charset="0"/>
              </a:rPr>
              <a:t>4 Focus areas</a:t>
            </a:r>
          </a:p>
          <a:p>
            <a:pPr lvl="1"/>
            <a:r>
              <a:rPr lang="en-US" sz="2200" dirty="0">
                <a:solidFill>
                  <a:srgbClr val="000000"/>
                </a:solidFill>
                <a:cs typeface="Calibri Light" panose="020F0302020204030204" pitchFamily="34" charset="0"/>
              </a:rPr>
              <a:t>Assessment Futures</a:t>
            </a:r>
          </a:p>
          <a:p>
            <a:pPr lvl="1"/>
            <a:r>
              <a:rPr lang="en-US" sz="2200" dirty="0">
                <a:solidFill>
                  <a:srgbClr val="000000"/>
                </a:solidFill>
                <a:cs typeface="Calibri Light" panose="020F0302020204030204" pitchFamily="34" charset="0"/>
              </a:rPr>
              <a:t>Assessment Design</a:t>
            </a:r>
          </a:p>
          <a:p>
            <a:pPr lvl="1"/>
            <a:r>
              <a:rPr lang="en-US" sz="2200" dirty="0">
                <a:solidFill>
                  <a:srgbClr val="000000"/>
                </a:solidFill>
                <a:cs typeface="Calibri Light" panose="020F0302020204030204" pitchFamily="34" charset="0"/>
              </a:rPr>
              <a:t>Trust, Privacy and Ethics</a:t>
            </a:r>
          </a:p>
          <a:p>
            <a:pPr lvl="1"/>
            <a:r>
              <a:rPr lang="en-US" sz="2200" dirty="0">
                <a:solidFill>
                  <a:srgbClr val="000000"/>
                </a:solidFill>
                <a:cs typeface="Calibri Light" panose="020F0302020204030204" pitchFamily="34" charset="0"/>
              </a:rPr>
              <a:t>Operational processes, technology and support</a:t>
            </a:r>
          </a:p>
          <a:p>
            <a:pPr marL="457200" lvl="1" indent="0">
              <a:buNone/>
            </a:pPr>
            <a:endParaRPr lang="en-US" sz="2000" dirty="0">
              <a:solidFill>
                <a:srgbClr val="000000"/>
              </a:solidFill>
              <a:latin typeface="Calibri Light" panose="020F0302020204030204" pitchFamily="34" charset="0"/>
              <a:cs typeface="Calibri Light" panose="020F0302020204030204" pitchFamily="34" charset="0"/>
            </a:endParaRPr>
          </a:p>
        </p:txBody>
      </p:sp>
      <p:pic>
        <p:nvPicPr>
          <p:cNvPr id="3" name="Picture 2" descr="A picture containing text, person, indoor, computer&#10;&#10;Description automatically generated">
            <a:extLst>
              <a:ext uri="{FF2B5EF4-FFF2-40B4-BE49-F238E27FC236}">
                <a16:creationId xmlns:a16="http://schemas.microsoft.com/office/drawing/2014/main" id="{D1F4ABB8-0FC4-0D47-880D-2A5944F0E1F2}"/>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7375160" y="1630431"/>
            <a:ext cx="4392281" cy="4327836"/>
          </a:xfrm>
          <a:prstGeom prst="rect">
            <a:avLst/>
          </a:prstGeom>
        </p:spPr>
      </p:pic>
      <p:sp>
        <p:nvSpPr>
          <p:cNvPr id="2" name="TextBox 1">
            <a:extLst>
              <a:ext uri="{FF2B5EF4-FFF2-40B4-BE49-F238E27FC236}">
                <a16:creationId xmlns:a16="http://schemas.microsoft.com/office/drawing/2014/main" id="{CC79C17B-E34F-342E-8F94-16D9D7823AE2}"/>
              </a:ext>
            </a:extLst>
          </p:cNvPr>
          <p:cNvSpPr txBox="1"/>
          <p:nvPr/>
        </p:nvSpPr>
        <p:spPr>
          <a:xfrm>
            <a:off x="5722518" y="6092556"/>
            <a:ext cx="10047134" cy="646331"/>
          </a:xfrm>
          <a:prstGeom prst="rect">
            <a:avLst/>
          </a:prstGeom>
          <a:noFill/>
        </p:spPr>
        <p:txBody>
          <a:bodyPr wrap="square" rtlCol="0">
            <a:spAutoFit/>
          </a:bodyPr>
          <a:lstStyle/>
          <a:p>
            <a:pPr marL="0" indent="0">
              <a:buNone/>
            </a:pPr>
            <a:r>
              <a:rPr lang="en-US" sz="1800" dirty="0">
                <a:solidFill>
                  <a:srgbClr val="000000"/>
                </a:solidFill>
                <a:cs typeface="Calibri Light" panose="020F0302020204030204" pitchFamily="34" charset="0"/>
              </a:rPr>
              <a:t>Link to report: </a:t>
            </a:r>
            <a:r>
              <a:rPr lang="en-US" sz="1800" dirty="0">
                <a:solidFill>
                  <a:srgbClr val="000000"/>
                </a:solidFill>
                <a:cs typeface="Calibri Light" panose="020F0302020204030204" pitchFamily="34" charset="0"/>
                <a:hlinkClick r:id="rId5"/>
              </a:rPr>
              <a:t>https://zenodo.org/record/6563226#.Y-PFNS-l0Tt</a:t>
            </a:r>
            <a:endParaRPr lang="en-US" sz="1800" dirty="0">
              <a:solidFill>
                <a:srgbClr val="000000"/>
              </a:solidFill>
              <a:cs typeface="Calibri Light" panose="020F0302020204030204" pitchFamily="34" charset="0"/>
            </a:endParaRPr>
          </a:p>
          <a:p>
            <a:pPr marL="0" indent="0">
              <a:buNone/>
            </a:pPr>
            <a:r>
              <a:rPr lang="en-US" sz="1800" dirty="0">
                <a:solidFill>
                  <a:srgbClr val="000000"/>
                </a:solidFill>
                <a:cs typeface="Calibri Light" panose="020F0302020204030204" pitchFamily="34" charset="0"/>
              </a:rPr>
              <a:t>Link to EADTU SIG-website: </a:t>
            </a:r>
            <a:r>
              <a:rPr lang="en-GB" sz="1800" dirty="0">
                <a:solidFill>
                  <a:srgbClr val="954F72"/>
                </a:solidFill>
                <a:hlinkClick r:id="rId6">
                  <a:extLst>
                    <a:ext uri="{A12FA001-AC4F-418D-AE19-62706E023703}">
                      <ahyp:hlinkClr xmlns:ahyp="http://schemas.microsoft.com/office/drawing/2018/hyperlinkcolor" val="tx"/>
                    </a:ext>
                  </a:extLst>
                </a:hlinkClick>
              </a:rPr>
              <a:t>https://online-assessment.eadtu.eu</a:t>
            </a:r>
            <a:endParaRPr lang="en-US" sz="1800" dirty="0">
              <a:solidFill>
                <a:srgbClr val="000000"/>
              </a:solidFill>
              <a:cs typeface="Calibri Light" panose="020F0302020204030204" pitchFamily="34" charset="0"/>
            </a:endParaRPr>
          </a:p>
        </p:txBody>
      </p:sp>
    </p:spTree>
    <p:extLst>
      <p:ext uri="{BB962C8B-B14F-4D97-AF65-F5344CB8AC3E}">
        <p14:creationId xmlns:p14="http://schemas.microsoft.com/office/powerpoint/2010/main" val="8382529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el 1">
            <a:extLst>
              <a:ext uri="{FF2B5EF4-FFF2-40B4-BE49-F238E27FC236}">
                <a16:creationId xmlns:a16="http://schemas.microsoft.com/office/drawing/2014/main" id="{1CB2350E-4035-46EF-86C9-51827951233F}"/>
              </a:ext>
            </a:extLst>
          </p:cNvPr>
          <p:cNvSpPr txBox="1">
            <a:spLocks/>
          </p:cNvSpPr>
          <p:nvPr/>
        </p:nvSpPr>
        <p:spPr>
          <a:xfrm>
            <a:off x="640080" y="325369"/>
            <a:ext cx="4368602" cy="1956841"/>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4200" b="1"/>
              <a:t>Assessment Future is already present</a:t>
            </a:r>
            <a:endParaRPr lang="en-US" sz="4200"/>
          </a:p>
        </p:txBody>
      </p:sp>
      <p:sp>
        <p:nvSpPr>
          <p:cNvPr id="16"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DD417DA0-F111-F34D-A380-9731EBBB4858}"/>
              </a:ext>
            </a:extLst>
          </p:cNvPr>
          <p:cNvSpPr>
            <a:spLocks noGrp="1"/>
          </p:cNvSpPr>
          <p:nvPr>
            <p:ph idx="1"/>
          </p:nvPr>
        </p:nvSpPr>
        <p:spPr>
          <a:xfrm>
            <a:off x="640080" y="2872899"/>
            <a:ext cx="4243589" cy="3320668"/>
          </a:xfrm>
        </p:spPr>
        <p:txBody>
          <a:bodyPr vert="horz" lIns="91440" tIns="45720" rIns="91440" bIns="45720" rtlCol="0">
            <a:normAutofit/>
          </a:bodyPr>
          <a:lstStyle/>
          <a:p>
            <a:pPr lvl="0"/>
            <a:r>
              <a:rPr lang="en-US" sz="2200" dirty="0"/>
              <a:t>Not only as response to Covid, but anticipating on increase in online and flexible offerings (Micro-credentials, Short courses)</a:t>
            </a:r>
          </a:p>
          <a:p>
            <a:pPr lvl="0"/>
            <a:r>
              <a:rPr lang="en-US" sz="2200" dirty="0"/>
              <a:t>Online Assessment is here to stay</a:t>
            </a:r>
          </a:p>
          <a:p>
            <a:pPr lvl="0"/>
            <a:r>
              <a:rPr lang="en-US" sz="2200" dirty="0"/>
              <a:t>Great variety of hybrid solutions to online assessment</a:t>
            </a:r>
          </a:p>
        </p:txBody>
      </p:sp>
      <p:pic>
        <p:nvPicPr>
          <p:cNvPr id="3" name="Picture 2" descr="A picture containing wall, indoor, chair, table&#10;&#10;Description automatically generated">
            <a:extLst>
              <a:ext uri="{FF2B5EF4-FFF2-40B4-BE49-F238E27FC236}">
                <a16:creationId xmlns:a16="http://schemas.microsoft.com/office/drawing/2014/main" id="{5965233D-6445-8349-AA4B-AB73BDACA2B4}"/>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1481" r="16772"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6" name="Picture 2">
            <a:extLst>
              <a:ext uri="{FF2B5EF4-FFF2-40B4-BE49-F238E27FC236}">
                <a16:creationId xmlns:a16="http://schemas.microsoft.com/office/drawing/2014/main" id="{BC9B20A9-27B7-4AD8-AD14-284083CD9446}"/>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982200" y="358880"/>
            <a:ext cx="1850431" cy="4909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11674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0B0C5EF8-3645-43AD-98D3-7C0D9C9C95CB}"/>
              </a:ext>
            </a:extLst>
          </p:cNvPr>
          <p:cNvSpPr>
            <a:spLocks noGrp="1"/>
          </p:cNvSpPr>
          <p:nvPr>
            <p:ph type="title"/>
          </p:nvPr>
        </p:nvSpPr>
        <p:spPr>
          <a:xfrm>
            <a:off x="720754" y="321468"/>
            <a:ext cx="9104890" cy="1325563"/>
          </a:xfrm>
        </p:spPr>
        <p:txBody>
          <a:bodyPr/>
          <a:lstStyle/>
          <a:p>
            <a:r>
              <a:rPr lang="en-US" b="1" dirty="0">
                <a:solidFill>
                  <a:srgbClr val="092D74"/>
                </a:solidFill>
                <a:latin typeface="+mn-lt"/>
              </a:rPr>
              <a:t>Operational processes, technology and support</a:t>
            </a:r>
            <a:endParaRPr lang="en-NL" dirty="0">
              <a:solidFill>
                <a:srgbClr val="092D74"/>
              </a:solidFill>
              <a:latin typeface="+mn-lt"/>
            </a:endParaRPr>
          </a:p>
        </p:txBody>
      </p:sp>
      <p:pic>
        <p:nvPicPr>
          <p:cNvPr id="9" name="Picture 2" descr="preview">
            <a:extLst>
              <a:ext uri="{FF2B5EF4-FFF2-40B4-BE49-F238E27FC236}">
                <a16:creationId xmlns:a16="http://schemas.microsoft.com/office/drawing/2014/main" id="{2200B729-E760-43A5-9A66-C09FBA4D73C3}"/>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rot="10800000">
            <a:off x="5293453" y="4249487"/>
            <a:ext cx="6898547" cy="260851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a:extLst>
              <a:ext uri="{FF2B5EF4-FFF2-40B4-BE49-F238E27FC236}">
                <a16:creationId xmlns:a16="http://schemas.microsoft.com/office/drawing/2014/main" id="{C3DCB82A-5BE5-479D-9B25-4CC940365DEB}"/>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982200" y="358880"/>
            <a:ext cx="1850431" cy="490931"/>
          </a:xfrm>
          <a:prstGeom prst="rect">
            <a:avLst/>
          </a:prstGeom>
          <a:noFill/>
          <a:extLst>
            <a:ext uri="{909E8E84-426E-40DD-AFC4-6F175D3DCCD1}">
              <a14:hiddenFill xmlns:a14="http://schemas.microsoft.com/office/drawing/2010/main">
                <a:solidFill>
                  <a:srgbClr val="FFFFFF"/>
                </a:solidFill>
              </a14:hiddenFill>
            </a:ext>
          </a:extLst>
        </p:spPr>
      </p:pic>
      <p:sp>
        <p:nvSpPr>
          <p:cNvPr id="6" name="Tijdelijke aanduiding voor inhoud 2">
            <a:extLst>
              <a:ext uri="{FF2B5EF4-FFF2-40B4-BE49-F238E27FC236}">
                <a16:creationId xmlns:a16="http://schemas.microsoft.com/office/drawing/2014/main" id="{E2D5924E-0A6D-4787-80A7-0480716D9F4F}"/>
              </a:ext>
            </a:extLst>
          </p:cNvPr>
          <p:cNvSpPr>
            <a:spLocks noGrp="1"/>
          </p:cNvSpPr>
          <p:nvPr>
            <p:ph idx="1"/>
          </p:nvPr>
        </p:nvSpPr>
        <p:spPr>
          <a:xfrm>
            <a:off x="8735291" y="-195790"/>
            <a:ext cx="4411548" cy="2480489"/>
          </a:xfrm>
        </p:spPr>
        <p:txBody>
          <a:bodyPr>
            <a:noAutofit/>
          </a:bodyPr>
          <a:lstStyle/>
          <a:p>
            <a:r>
              <a:rPr lang="en-US" sz="2000" dirty="0">
                <a:solidFill>
                  <a:srgbClr val="000000"/>
                </a:solidFill>
                <a:latin typeface="Calibri Light" panose="020F0302020204030204" pitchFamily="34" charset="0"/>
                <a:cs typeface="Calibri Light" panose="020F0302020204030204" pitchFamily="34" charset="0"/>
              </a:rPr>
              <a:t>Text</a:t>
            </a:r>
          </a:p>
          <a:p>
            <a:pPr marL="457200" lvl="1" indent="0">
              <a:buNone/>
            </a:pPr>
            <a:endParaRPr lang="en-US" sz="2000" dirty="0">
              <a:solidFill>
                <a:srgbClr val="000000"/>
              </a:solidFill>
              <a:latin typeface="Calibri Light" panose="020F0302020204030204" pitchFamily="34" charset="0"/>
              <a:cs typeface="Calibri Light" panose="020F0302020204030204" pitchFamily="34" charset="0"/>
            </a:endParaRPr>
          </a:p>
        </p:txBody>
      </p:sp>
      <p:pic>
        <p:nvPicPr>
          <p:cNvPr id="5121" name="Picture 1" descr="page24image43996192">
            <a:extLst>
              <a:ext uri="{FF2B5EF4-FFF2-40B4-BE49-F238E27FC236}">
                <a16:creationId xmlns:a16="http://schemas.microsoft.com/office/drawing/2014/main" id="{F41CFD9F-7863-2446-B763-25BA0649DF71}"/>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897091" y="1078718"/>
            <a:ext cx="3826932" cy="5406505"/>
          </a:xfrm>
          <a:prstGeom prst="rect">
            <a:avLst/>
          </a:prstGeom>
          <a:noFill/>
          <a:extLst>
            <a:ext uri="{909E8E84-426E-40DD-AFC4-6F175D3DCCD1}">
              <a14:hiddenFill xmlns:a14="http://schemas.microsoft.com/office/drawing/2010/main">
                <a:solidFill>
                  <a:srgbClr val="FFFFFF"/>
                </a:solidFill>
              </a14:hiddenFill>
            </a:ext>
          </a:extLst>
        </p:spPr>
      </p:pic>
      <p:sp>
        <p:nvSpPr>
          <p:cNvPr id="7" name="Tijdelijke aanduiding voor inhoud 2">
            <a:extLst>
              <a:ext uri="{FF2B5EF4-FFF2-40B4-BE49-F238E27FC236}">
                <a16:creationId xmlns:a16="http://schemas.microsoft.com/office/drawing/2014/main" id="{F1608F82-D58C-9446-86B3-03ED20B6E746}"/>
              </a:ext>
            </a:extLst>
          </p:cNvPr>
          <p:cNvSpPr txBox="1">
            <a:spLocks/>
          </p:cNvSpPr>
          <p:nvPr/>
        </p:nvSpPr>
        <p:spPr>
          <a:xfrm>
            <a:off x="720754" y="1852297"/>
            <a:ext cx="6708360" cy="490610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b="1" dirty="0">
                <a:solidFill>
                  <a:srgbClr val="092D74"/>
                </a:solidFill>
                <a:ea typeface="+mj-ea"/>
                <a:cs typeface="+mj-cs"/>
              </a:rPr>
              <a:t>Challenges during the pandemic</a:t>
            </a:r>
          </a:p>
          <a:p>
            <a:r>
              <a:rPr lang="en-GB" sz="2400" dirty="0"/>
              <a:t>How did institutions organise themselves to deliver the required operational processes? </a:t>
            </a:r>
          </a:p>
          <a:p>
            <a:r>
              <a:rPr lang="en-GB" sz="2400" dirty="0"/>
              <a:t>Could face-to-face provision be adapted for on-line delivery? </a:t>
            </a:r>
          </a:p>
          <a:p>
            <a:r>
              <a:rPr lang="en-GB" sz="2400" dirty="0"/>
              <a:t>To what extent was technology deployed to assist in the delivery of operational process? </a:t>
            </a:r>
          </a:p>
          <a:p>
            <a:r>
              <a:rPr lang="en-GB" sz="2400" dirty="0"/>
              <a:t>How did Universities support staff and students whilst delivering the process? </a:t>
            </a:r>
          </a:p>
          <a:p>
            <a:pPr marL="457200" lvl="1" indent="0">
              <a:buFont typeface="Arial" panose="020B0604020202020204" pitchFamily="34" charset="0"/>
              <a:buNone/>
            </a:pPr>
            <a:endParaRPr lang="en-US" sz="2000" dirty="0">
              <a:solidFill>
                <a:srgbClr val="000000"/>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6367832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8" name="Rectangle 37">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Freeform: Shape 45">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8" name="Rectangle 47">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DFD7AF70-7212-6F62-3718-B2D601DD1012}"/>
              </a:ext>
            </a:extLst>
          </p:cNvPr>
          <p:cNvSpPr>
            <a:spLocks noGrp="1"/>
          </p:cNvSpPr>
          <p:nvPr>
            <p:ph type="title"/>
          </p:nvPr>
        </p:nvSpPr>
        <p:spPr>
          <a:xfrm>
            <a:off x="466722" y="586855"/>
            <a:ext cx="3201366" cy="3387497"/>
          </a:xfrm>
        </p:spPr>
        <p:txBody>
          <a:bodyPr vert="horz" lIns="91440" tIns="45720" rIns="91440" bIns="45720" rtlCol="0" anchor="b">
            <a:normAutofit/>
          </a:bodyPr>
          <a:lstStyle/>
          <a:p>
            <a:pPr algn="r"/>
            <a:r>
              <a:rPr lang="en-US" sz="4000" b="1" kern="1200">
                <a:solidFill>
                  <a:srgbClr val="FFFFFF"/>
                </a:solidFill>
                <a:latin typeface="+mj-lt"/>
                <a:ea typeface="+mj-ea"/>
                <a:cs typeface="+mj-cs"/>
              </a:rPr>
              <a:t>Assessment design</a:t>
            </a:r>
          </a:p>
        </p:txBody>
      </p:sp>
      <p:sp>
        <p:nvSpPr>
          <p:cNvPr id="24" name="TextBox 23">
            <a:extLst>
              <a:ext uri="{FF2B5EF4-FFF2-40B4-BE49-F238E27FC236}">
                <a16:creationId xmlns:a16="http://schemas.microsoft.com/office/drawing/2014/main" id="{1BB9DCCC-D620-977C-B552-F0BDEF2C5956}"/>
              </a:ext>
            </a:extLst>
          </p:cNvPr>
          <p:cNvSpPr txBox="1"/>
          <p:nvPr/>
        </p:nvSpPr>
        <p:spPr>
          <a:xfrm>
            <a:off x="4810259" y="649480"/>
            <a:ext cx="6555347" cy="5546047"/>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2000" dirty="0"/>
              <a:t>There is a clear need for greater authenticity and personalization of assessment design.</a:t>
            </a:r>
          </a:p>
          <a:p>
            <a:pPr indent="-228600">
              <a:lnSpc>
                <a:spcPct val="90000"/>
              </a:lnSpc>
              <a:spcAft>
                <a:spcPts val="600"/>
              </a:spcAft>
              <a:buFont typeface="Arial" panose="020B0604020202020204" pitchFamily="34" charset="0"/>
              <a:buChar char="•"/>
            </a:pPr>
            <a:r>
              <a:rPr lang="en-US" sz="2000" dirty="0"/>
              <a:t>Choice of flexibility must be included in the assessment design.</a:t>
            </a:r>
          </a:p>
          <a:p>
            <a:pPr indent="-228600">
              <a:lnSpc>
                <a:spcPct val="90000"/>
              </a:lnSpc>
              <a:spcAft>
                <a:spcPts val="600"/>
              </a:spcAft>
              <a:buFont typeface="Arial" panose="020B0604020202020204" pitchFamily="34" charset="0"/>
              <a:buChar char="•"/>
            </a:pPr>
            <a:r>
              <a:rPr lang="en-US" sz="2000" dirty="0"/>
              <a:t>Comprehensive instructions and spelling out assessment criteria have gained a new practical meaning.</a:t>
            </a:r>
          </a:p>
          <a:p>
            <a:pPr indent="-228600">
              <a:lnSpc>
                <a:spcPct val="90000"/>
              </a:lnSpc>
              <a:spcAft>
                <a:spcPts val="600"/>
              </a:spcAft>
              <a:buFont typeface="Arial" panose="020B0604020202020204" pitchFamily="34" charset="0"/>
              <a:buChar char="•"/>
            </a:pPr>
            <a:r>
              <a:rPr lang="en-US" sz="2000" dirty="0"/>
              <a:t>Formative evaluation and feedback before final examination works not only as support but also as a way of </a:t>
            </a:r>
            <a:r>
              <a:rPr lang="en-US" sz="2000" u="sng" dirty="0"/>
              <a:t>reducing the motivation for cheating</a:t>
            </a:r>
            <a:r>
              <a:rPr lang="en-US" sz="2000" dirty="0"/>
              <a:t>. </a:t>
            </a:r>
          </a:p>
        </p:txBody>
      </p:sp>
      <p:pic>
        <p:nvPicPr>
          <p:cNvPr id="15" name="Picture 2">
            <a:extLst>
              <a:ext uri="{FF2B5EF4-FFF2-40B4-BE49-F238E27FC236}">
                <a16:creationId xmlns:a16="http://schemas.microsoft.com/office/drawing/2014/main" id="{FF173436-1503-0037-ECC5-F8CA2285152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982200" y="358880"/>
            <a:ext cx="1850431" cy="490931"/>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12331EFB-6C82-AF98-927A-D28903AFA9AA}"/>
              </a:ext>
            </a:extLst>
          </p:cNvPr>
          <p:cNvSpPr txBox="1"/>
          <p:nvPr/>
        </p:nvSpPr>
        <p:spPr>
          <a:xfrm>
            <a:off x="4891917" y="4938636"/>
            <a:ext cx="6169230" cy="1588127"/>
          </a:xfrm>
          <a:prstGeom prst="rect">
            <a:avLst/>
          </a:prstGeom>
          <a:noFill/>
        </p:spPr>
        <p:txBody>
          <a:bodyPr wrap="square">
            <a:spAutoFit/>
          </a:bodyPr>
          <a:lstStyle/>
          <a:p>
            <a:pPr>
              <a:lnSpc>
                <a:spcPct val="90000"/>
              </a:lnSpc>
              <a:spcAft>
                <a:spcPts val="600"/>
              </a:spcAft>
            </a:pPr>
            <a:r>
              <a:rPr lang="en-US" sz="1800" dirty="0"/>
              <a:t>Although the majority of students are able to work independently, some enjoy support from teachers and other students in forums and online meetings. Learning environments and various meeting applications </a:t>
            </a:r>
            <a:r>
              <a:rPr lang="en-US" sz="1800" u="sng" dirty="0"/>
              <a:t>allow group study and peer support</a:t>
            </a:r>
            <a:r>
              <a:rPr lang="en-US" sz="1800" dirty="0"/>
              <a:t>. They also help educators arrange a social and communal aspect to learning.</a:t>
            </a:r>
          </a:p>
        </p:txBody>
      </p:sp>
    </p:spTree>
    <p:extLst>
      <p:ext uri="{BB962C8B-B14F-4D97-AF65-F5344CB8AC3E}">
        <p14:creationId xmlns:p14="http://schemas.microsoft.com/office/powerpoint/2010/main" val="15364449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0B0C5EF8-3645-43AD-98D3-7C0D9C9C95CB}"/>
              </a:ext>
            </a:extLst>
          </p:cNvPr>
          <p:cNvSpPr>
            <a:spLocks noGrp="1"/>
          </p:cNvSpPr>
          <p:nvPr>
            <p:ph type="title"/>
          </p:nvPr>
        </p:nvSpPr>
        <p:spPr>
          <a:xfrm>
            <a:off x="625751" y="2754696"/>
            <a:ext cx="10515600" cy="1325563"/>
          </a:xfrm>
        </p:spPr>
        <p:txBody>
          <a:bodyPr/>
          <a:lstStyle/>
          <a:p>
            <a:r>
              <a:rPr lang="en-US" b="1" dirty="0">
                <a:solidFill>
                  <a:srgbClr val="092D74"/>
                </a:solidFill>
                <a:latin typeface="+mn-lt"/>
              </a:rPr>
              <a:t>Trust is a two-way street</a:t>
            </a:r>
            <a:endParaRPr lang="en-NL" dirty="0">
              <a:solidFill>
                <a:srgbClr val="092D74"/>
              </a:solidFill>
              <a:latin typeface="+mn-lt"/>
            </a:endParaRPr>
          </a:p>
        </p:txBody>
      </p:sp>
      <p:pic>
        <p:nvPicPr>
          <p:cNvPr id="9" name="Picture 2" descr="preview">
            <a:extLst>
              <a:ext uri="{FF2B5EF4-FFF2-40B4-BE49-F238E27FC236}">
                <a16:creationId xmlns:a16="http://schemas.microsoft.com/office/drawing/2014/main" id="{2200B729-E760-43A5-9A66-C09FBA4D73C3}"/>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rot="10800000">
            <a:off x="5293453" y="4249487"/>
            <a:ext cx="6898547" cy="260851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a:extLst>
              <a:ext uri="{FF2B5EF4-FFF2-40B4-BE49-F238E27FC236}">
                <a16:creationId xmlns:a16="http://schemas.microsoft.com/office/drawing/2014/main" id="{C3DCB82A-5BE5-479D-9B25-4CC940365DEB}"/>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982200" y="358880"/>
            <a:ext cx="1850431" cy="490931"/>
          </a:xfrm>
          <a:prstGeom prst="rect">
            <a:avLst/>
          </a:prstGeom>
          <a:noFill/>
          <a:extLst>
            <a:ext uri="{909E8E84-426E-40DD-AFC4-6F175D3DCCD1}">
              <a14:hiddenFill xmlns:a14="http://schemas.microsoft.com/office/drawing/2010/main">
                <a:solidFill>
                  <a:srgbClr val="FFFFFF"/>
                </a:solidFill>
              </a14:hiddenFill>
            </a:ext>
          </a:extLst>
        </p:spPr>
      </p:pic>
      <p:sp>
        <p:nvSpPr>
          <p:cNvPr id="6" name="Tijdelijke aanduiding voor inhoud 2">
            <a:extLst>
              <a:ext uri="{FF2B5EF4-FFF2-40B4-BE49-F238E27FC236}">
                <a16:creationId xmlns:a16="http://schemas.microsoft.com/office/drawing/2014/main" id="{E2D5924E-0A6D-4787-80A7-0480716D9F4F}"/>
              </a:ext>
            </a:extLst>
          </p:cNvPr>
          <p:cNvSpPr>
            <a:spLocks noGrp="1"/>
          </p:cNvSpPr>
          <p:nvPr>
            <p:ph idx="1"/>
          </p:nvPr>
        </p:nvSpPr>
        <p:spPr>
          <a:xfrm>
            <a:off x="730821" y="3641311"/>
            <a:ext cx="10740426" cy="2895222"/>
          </a:xfrm>
          <a:solidFill>
            <a:schemeClr val="accent2">
              <a:alpha val="17863"/>
            </a:schemeClr>
          </a:solidFill>
        </p:spPr>
        <p:txBody>
          <a:bodyPr>
            <a:noAutofit/>
          </a:bodyPr>
          <a:lstStyle/>
          <a:p>
            <a:pPr marL="0" indent="0" algn="ctr">
              <a:buNone/>
            </a:pPr>
            <a:r>
              <a:rPr lang="en-GB" sz="2400" dirty="0"/>
              <a:t>“Academic integrity is a pedagogical issue and should not be limited to not getting caught during an exam. We need to be able to trust our students that they will not lie about their methods, falsify their results or plagiarise. </a:t>
            </a:r>
            <a:r>
              <a:rPr lang="en-GB" sz="2400" b="1" dirty="0"/>
              <a:t>These are fundamental values of academic work and need to be developed as such.”</a:t>
            </a:r>
          </a:p>
          <a:p>
            <a:endParaRPr lang="en-GB" sz="2000" dirty="0"/>
          </a:p>
        </p:txBody>
      </p:sp>
      <p:sp>
        <p:nvSpPr>
          <p:cNvPr id="2" name="TextBox 1">
            <a:extLst>
              <a:ext uri="{FF2B5EF4-FFF2-40B4-BE49-F238E27FC236}">
                <a16:creationId xmlns:a16="http://schemas.microsoft.com/office/drawing/2014/main" id="{3FE71988-E38F-E14B-96D9-6DEF7A9FCEE5}"/>
              </a:ext>
            </a:extLst>
          </p:cNvPr>
          <p:cNvSpPr txBox="1"/>
          <p:nvPr/>
        </p:nvSpPr>
        <p:spPr>
          <a:xfrm>
            <a:off x="4809929" y="6129788"/>
            <a:ext cx="7165940" cy="369332"/>
          </a:xfrm>
          <a:prstGeom prst="rect">
            <a:avLst/>
          </a:prstGeom>
          <a:noFill/>
        </p:spPr>
        <p:txBody>
          <a:bodyPr wrap="square" rtlCol="0">
            <a:spAutoFit/>
          </a:bodyPr>
          <a:lstStyle/>
          <a:p>
            <a:r>
              <a:rPr lang="en-GB" dirty="0"/>
              <a:t>SIG member Henrietta </a:t>
            </a:r>
            <a:r>
              <a:rPr lang="en-GB" dirty="0" err="1"/>
              <a:t>Carbonell</a:t>
            </a:r>
            <a:r>
              <a:rPr lang="en-GB" dirty="0"/>
              <a:t>, personal communication, 10-2-2022</a:t>
            </a:r>
          </a:p>
        </p:txBody>
      </p:sp>
      <p:sp>
        <p:nvSpPr>
          <p:cNvPr id="3" name="TextBox 2">
            <a:extLst>
              <a:ext uri="{FF2B5EF4-FFF2-40B4-BE49-F238E27FC236}">
                <a16:creationId xmlns:a16="http://schemas.microsoft.com/office/drawing/2014/main" id="{6A212C4A-41CC-6042-AE0F-99CDD3F3B34B}"/>
              </a:ext>
            </a:extLst>
          </p:cNvPr>
          <p:cNvSpPr txBox="1"/>
          <p:nvPr/>
        </p:nvSpPr>
        <p:spPr>
          <a:xfrm>
            <a:off x="720755" y="1647031"/>
            <a:ext cx="10750492" cy="1569660"/>
          </a:xfrm>
          <a:prstGeom prst="rect">
            <a:avLst/>
          </a:prstGeom>
          <a:solidFill>
            <a:schemeClr val="accent2">
              <a:alpha val="16836"/>
            </a:schemeClr>
          </a:solidFill>
        </p:spPr>
        <p:txBody>
          <a:bodyPr wrap="square" rtlCol="0">
            <a:spAutoFit/>
          </a:bodyPr>
          <a:lstStyle/>
          <a:p>
            <a:pPr algn="ctr"/>
            <a:r>
              <a:rPr lang="en-GB" sz="2400" dirty="0"/>
              <a:t>“It’s nasty to be treated as a fraud suspect”</a:t>
            </a:r>
            <a:br>
              <a:rPr lang="en-GB" sz="2400" dirty="0"/>
            </a:br>
            <a:r>
              <a:rPr lang="en-GB" sz="2400" dirty="0"/>
              <a:t>“To feel you’re being watched is very unpleasant. I even didn’t dare look out of the window for fear of being considered a fraud” </a:t>
            </a:r>
          </a:p>
          <a:p>
            <a:pPr algn="ctr"/>
            <a:endParaRPr lang="en-GB" sz="2400" i="1" dirty="0"/>
          </a:p>
        </p:txBody>
      </p:sp>
      <p:sp>
        <p:nvSpPr>
          <p:cNvPr id="4" name="TextBox 3">
            <a:extLst>
              <a:ext uri="{FF2B5EF4-FFF2-40B4-BE49-F238E27FC236}">
                <a16:creationId xmlns:a16="http://schemas.microsoft.com/office/drawing/2014/main" id="{8809B84A-63B1-1C4D-BD26-0B76640111DA}"/>
              </a:ext>
            </a:extLst>
          </p:cNvPr>
          <p:cNvSpPr txBox="1"/>
          <p:nvPr/>
        </p:nvSpPr>
        <p:spPr>
          <a:xfrm>
            <a:off x="7709518" y="2816322"/>
            <a:ext cx="3990109" cy="369332"/>
          </a:xfrm>
          <a:prstGeom prst="rect">
            <a:avLst/>
          </a:prstGeom>
          <a:noFill/>
        </p:spPr>
        <p:txBody>
          <a:bodyPr wrap="square" rtlCol="0">
            <a:spAutoFit/>
          </a:bodyPr>
          <a:lstStyle/>
          <a:p>
            <a:r>
              <a:rPr lang="en-GB" dirty="0"/>
              <a:t>Student evaluation, in: </a:t>
            </a:r>
            <a:r>
              <a:rPr lang="en-GB" dirty="0" err="1"/>
              <a:t>Nielissen</a:t>
            </a:r>
            <a:r>
              <a:rPr lang="en-GB" dirty="0"/>
              <a:t>, 2021</a:t>
            </a:r>
          </a:p>
        </p:txBody>
      </p:sp>
      <p:sp>
        <p:nvSpPr>
          <p:cNvPr id="10" name="Titel 1">
            <a:extLst>
              <a:ext uri="{FF2B5EF4-FFF2-40B4-BE49-F238E27FC236}">
                <a16:creationId xmlns:a16="http://schemas.microsoft.com/office/drawing/2014/main" id="{6E2996F7-6E4A-F793-2152-A48C3E9F5FA5}"/>
              </a:ext>
            </a:extLst>
          </p:cNvPr>
          <p:cNvSpPr txBox="1">
            <a:spLocks/>
          </p:cNvSpPr>
          <p:nvPr/>
        </p:nvSpPr>
        <p:spPr>
          <a:xfrm>
            <a:off x="1184027" y="10915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092D74"/>
                </a:solidFill>
                <a:latin typeface="+mn-lt"/>
              </a:rPr>
              <a:t>Trust, Privacy and Ethics</a:t>
            </a:r>
            <a:endParaRPr lang="en-NL" dirty="0">
              <a:solidFill>
                <a:srgbClr val="092D74"/>
              </a:solidFill>
              <a:latin typeface="+mn-lt"/>
            </a:endParaRPr>
          </a:p>
        </p:txBody>
      </p:sp>
    </p:spTree>
    <p:extLst>
      <p:ext uri="{BB962C8B-B14F-4D97-AF65-F5344CB8AC3E}">
        <p14:creationId xmlns:p14="http://schemas.microsoft.com/office/powerpoint/2010/main" val="24549679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1CD54872-763F-E439-C924-5D6C59DF3132}"/>
              </a:ext>
            </a:extLst>
          </p:cNvPr>
          <p:cNvSpPr>
            <a:spLocks noGrp="1"/>
          </p:cNvSpPr>
          <p:nvPr>
            <p:ph type="title"/>
          </p:nvPr>
        </p:nvSpPr>
        <p:spPr>
          <a:xfrm>
            <a:off x="479394" y="1070800"/>
            <a:ext cx="3939688" cy="5583126"/>
          </a:xfrm>
        </p:spPr>
        <p:txBody>
          <a:bodyPr>
            <a:normAutofit/>
          </a:bodyPr>
          <a:lstStyle/>
          <a:p>
            <a:pPr algn="r"/>
            <a:r>
              <a:rPr lang="en-NL" sz="8000" dirty="0"/>
              <a:t>Trust, Privacy and Ethics</a:t>
            </a:r>
            <a:br>
              <a:rPr lang="en-NL" sz="8000" dirty="0"/>
            </a:br>
            <a:endParaRPr lang="en-NL" sz="8000" dirty="0"/>
          </a:p>
        </p:txBody>
      </p:sp>
      <p:cxnSp>
        <p:nvCxnSpPr>
          <p:cNvPr id="27" name="Straight Connector 26">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pic>
        <p:nvPicPr>
          <p:cNvPr id="4" name="Picture 2" descr="A blue letters on a black background&#10;&#10;Description automatically generated">
            <a:extLst>
              <a:ext uri="{FF2B5EF4-FFF2-40B4-BE49-F238E27FC236}">
                <a16:creationId xmlns:a16="http://schemas.microsoft.com/office/drawing/2014/main" id="{A1CA2E41-92BB-07E1-8E5A-7D36AE0A698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982200" y="358880"/>
            <a:ext cx="1850431" cy="49093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Content Placeholder 2">
            <a:extLst>
              <a:ext uri="{FF2B5EF4-FFF2-40B4-BE49-F238E27FC236}">
                <a16:creationId xmlns:a16="http://schemas.microsoft.com/office/drawing/2014/main" id="{339B3179-1620-B033-F4DF-54E82B53874D}"/>
              </a:ext>
            </a:extLst>
          </p:cNvPr>
          <p:cNvGraphicFramePr>
            <a:graphicFrameLocks noGrp="1"/>
          </p:cNvGraphicFramePr>
          <p:nvPr>
            <p:ph idx="1"/>
            <p:extLst>
              <p:ext uri="{D42A27DB-BD31-4B8C-83A1-F6EECF244321}">
                <p14:modId xmlns:p14="http://schemas.microsoft.com/office/powerpoint/2010/main" val="2200767183"/>
              </p:ext>
            </p:extLst>
          </p:nvPr>
        </p:nvGraphicFramePr>
        <p:xfrm>
          <a:off x="5108535" y="1070800"/>
          <a:ext cx="6245265" cy="558934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223535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5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BC9B20A9-27B7-4AD8-AD14-284083CD9446}"/>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982200" y="358880"/>
            <a:ext cx="1850431" cy="490931"/>
          </a:xfrm>
          <a:prstGeom prst="rect">
            <a:avLst/>
          </a:prstGeom>
          <a:noFill/>
          <a:extLst>
            <a:ext uri="{909E8E84-426E-40DD-AFC4-6F175D3DCCD1}">
              <a14:hiddenFill xmlns:a14="http://schemas.microsoft.com/office/drawing/2010/main">
                <a:solidFill>
                  <a:srgbClr val="FFFFFF"/>
                </a:solidFill>
              </a14:hiddenFill>
            </a:ext>
          </a:extLst>
        </p:spPr>
      </p:pic>
      <p:sp>
        <p:nvSpPr>
          <p:cNvPr id="7" name="Titel 1">
            <a:extLst>
              <a:ext uri="{FF2B5EF4-FFF2-40B4-BE49-F238E27FC236}">
                <a16:creationId xmlns:a16="http://schemas.microsoft.com/office/drawing/2014/main" id="{1CB2350E-4035-46EF-86C9-51827951233F}"/>
              </a:ext>
            </a:extLst>
          </p:cNvPr>
          <p:cNvSpPr txBox="1">
            <a:spLocks/>
          </p:cNvSpPr>
          <p:nvPr/>
        </p:nvSpPr>
        <p:spPr>
          <a:xfrm>
            <a:off x="720754" y="32146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092D74"/>
                </a:solidFill>
                <a:latin typeface="+mn-lt"/>
              </a:rPr>
              <a:t>Principles for future assessment (JISC 2020-2025)</a:t>
            </a:r>
            <a:endParaRPr lang="en-NL" sz="3600" dirty="0">
              <a:solidFill>
                <a:srgbClr val="092D74"/>
              </a:solidFill>
              <a:latin typeface="+mn-lt"/>
            </a:endParaRPr>
          </a:p>
        </p:txBody>
      </p:sp>
      <p:sp>
        <p:nvSpPr>
          <p:cNvPr id="8" name="Tijdelijke aanduiding voor inhoud 2">
            <a:extLst>
              <a:ext uri="{FF2B5EF4-FFF2-40B4-BE49-F238E27FC236}">
                <a16:creationId xmlns:a16="http://schemas.microsoft.com/office/drawing/2014/main" id="{D651CBC3-63E3-49B9-BAEC-B4C8386AC71C}"/>
              </a:ext>
            </a:extLst>
          </p:cNvPr>
          <p:cNvSpPr>
            <a:spLocks noGrp="1"/>
          </p:cNvSpPr>
          <p:nvPr>
            <p:ph idx="1"/>
          </p:nvPr>
        </p:nvSpPr>
        <p:spPr>
          <a:xfrm>
            <a:off x="720754" y="1593018"/>
            <a:ext cx="10515600" cy="4906101"/>
          </a:xfrm>
        </p:spPr>
        <p:txBody>
          <a:bodyPr>
            <a:noAutofit/>
          </a:bodyPr>
          <a:lstStyle/>
          <a:p>
            <a:r>
              <a:rPr lang="en-GB" sz="2400" b="1" dirty="0">
                <a:solidFill>
                  <a:schemeClr val="accent6">
                    <a:lumMod val="75000"/>
                  </a:schemeClr>
                </a:solidFill>
              </a:rPr>
              <a:t>Authentic</a:t>
            </a:r>
            <a:r>
              <a:rPr lang="en-GB" sz="2400" dirty="0"/>
              <a:t>, i.e. a move away </a:t>
            </a:r>
            <a:r>
              <a:rPr lang="en-GB" sz="2400" u="sng" dirty="0"/>
              <a:t>from acquiring knowledge to acquiring transferable skills </a:t>
            </a:r>
            <a:r>
              <a:rPr lang="en-GB" sz="2400" dirty="0"/>
              <a:t>assessed in a more realistic way; </a:t>
            </a:r>
          </a:p>
          <a:p>
            <a:r>
              <a:rPr lang="en-GB" sz="2400" b="1" dirty="0">
                <a:solidFill>
                  <a:schemeClr val="accent6">
                    <a:lumMod val="75000"/>
                  </a:schemeClr>
                </a:solidFill>
              </a:rPr>
              <a:t>Accessible</a:t>
            </a:r>
            <a:r>
              <a:rPr lang="en-GB" sz="2400" dirty="0"/>
              <a:t> i.e. the aspiration to </a:t>
            </a:r>
            <a:r>
              <a:rPr lang="en-GB" sz="2400" u="sng" dirty="0"/>
              <a:t>design assessment within an accessibility-first principle</a:t>
            </a:r>
            <a:r>
              <a:rPr lang="en-GB" sz="2400" dirty="0"/>
              <a:t> and delivered in multiple ways depending on the needs of future learners; </a:t>
            </a:r>
          </a:p>
          <a:p>
            <a:r>
              <a:rPr lang="en-GB" sz="2400" b="1" dirty="0">
                <a:solidFill>
                  <a:schemeClr val="accent6">
                    <a:lumMod val="75000"/>
                  </a:schemeClr>
                </a:solidFill>
              </a:rPr>
              <a:t>Appropriately automated </a:t>
            </a:r>
            <a:r>
              <a:rPr lang="en-GB" sz="2400" dirty="0"/>
              <a:t>which includes a </a:t>
            </a:r>
            <a:r>
              <a:rPr lang="en-GB" sz="2400" u="sng" dirty="0"/>
              <a:t>mix of automated and human marking and feedback </a:t>
            </a:r>
            <a:r>
              <a:rPr lang="en-GB" sz="2400" dirty="0"/>
              <a:t>that benefits learners; </a:t>
            </a:r>
          </a:p>
          <a:p>
            <a:r>
              <a:rPr lang="en-GB" sz="2400" b="1" dirty="0">
                <a:solidFill>
                  <a:schemeClr val="accent6">
                    <a:lumMod val="75000"/>
                  </a:schemeClr>
                </a:solidFill>
              </a:rPr>
              <a:t>Continuous</a:t>
            </a:r>
            <a:r>
              <a:rPr lang="en-GB" sz="2400" dirty="0"/>
              <a:t> refers to the </a:t>
            </a:r>
            <a:r>
              <a:rPr lang="en-GB" sz="2400" u="sng" dirty="0"/>
              <a:t>data and analytics to assess the effectiveness and impact of continuous assessment</a:t>
            </a:r>
            <a:r>
              <a:rPr lang="en-GB" sz="2400" dirty="0"/>
              <a:t>; and </a:t>
            </a:r>
          </a:p>
          <a:p>
            <a:r>
              <a:rPr lang="en-GB" sz="2400" b="1" dirty="0">
                <a:solidFill>
                  <a:schemeClr val="accent6">
                    <a:lumMod val="75000"/>
                  </a:schemeClr>
                </a:solidFill>
              </a:rPr>
              <a:t>Secure</a:t>
            </a:r>
            <a:r>
              <a:rPr lang="en-GB" sz="2400" dirty="0"/>
              <a:t> which should include elements of authoring detection and biometric authentication </a:t>
            </a:r>
            <a:r>
              <a:rPr lang="en-GB" sz="2400" u="sng" dirty="0"/>
              <a:t>for identity and remote proctoring </a:t>
            </a:r>
          </a:p>
          <a:p>
            <a:endParaRPr lang="en-US" sz="2000" dirty="0">
              <a:solidFill>
                <a:srgbClr val="000000"/>
              </a:solidFill>
              <a:latin typeface="Calibri Light" panose="020F0302020204030204" pitchFamily="34" charset="0"/>
              <a:cs typeface="Calibri Light" panose="020F0302020204030204" pitchFamily="34" charset="0"/>
            </a:endParaRPr>
          </a:p>
          <a:p>
            <a:pPr marL="457200" lvl="1" indent="0">
              <a:buNone/>
            </a:pPr>
            <a:endParaRPr lang="en-US" sz="2000" dirty="0">
              <a:solidFill>
                <a:srgbClr val="000000"/>
              </a:solidFill>
              <a:latin typeface="Calibri Light" panose="020F0302020204030204" pitchFamily="34" charset="0"/>
              <a:cs typeface="Calibri Light" panose="020F0302020204030204" pitchFamily="34" charset="0"/>
            </a:endParaRPr>
          </a:p>
        </p:txBody>
      </p:sp>
      <p:sp>
        <p:nvSpPr>
          <p:cNvPr id="2" name="TextBox 1">
            <a:extLst>
              <a:ext uri="{FF2B5EF4-FFF2-40B4-BE49-F238E27FC236}">
                <a16:creationId xmlns:a16="http://schemas.microsoft.com/office/drawing/2014/main" id="{538A9B64-5A74-814D-8DEC-138E16FFF4FE}"/>
              </a:ext>
            </a:extLst>
          </p:cNvPr>
          <p:cNvSpPr txBox="1"/>
          <p:nvPr/>
        </p:nvSpPr>
        <p:spPr>
          <a:xfrm>
            <a:off x="4911437" y="6175954"/>
            <a:ext cx="10515600" cy="646331"/>
          </a:xfrm>
          <a:prstGeom prst="rect">
            <a:avLst/>
          </a:prstGeom>
          <a:noFill/>
        </p:spPr>
        <p:txBody>
          <a:bodyPr wrap="square" rtlCol="0">
            <a:spAutoFit/>
          </a:bodyPr>
          <a:lstStyle/>
          <a:p>
            <a:r>
              <a:rPr lang="en-GB" dirty="0"/>
              <a:t>JISC (2020). The future of assessment: five principles, five targets for 2025. </a:t>
            </a:r>
            <a:r>
              <a:rPr lang="en-GB" dirty="0">
                <a:hlinkClick r:id="rId5"/>
              </a:rPr>
              <a:t>https://repository.jisc.ac.uk/7733/1/the-future-of-assessment-report.pdf</a:t>
            </a:r>
            <a:r>
              <a:rPr lang="en-GB" dirty="0"/>
              <a:t>  </a:t>
            </a:r>
          </a:p>
        </p:txBody>
      </p:sp>
    </p:spTree>
    <p:extLst>
      <p:ext uri="{BB962C8B-B14F-4D97-AF65-F5344CB8AC3E}">
        <p14:creationId xmlns:p14="http://schemas.microsoft.com/office/powerpoint/2010/main" val="24040959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46A2723-1B96-902B-E888-9D72D72ADC9B}"/>
              </a:ext>
            </a:extLst>
          </p:cNvPr>
          <p:cNvSpPr txBox="1"/>
          <p:nvPr/>
        </p:nvSpPr>
        <p:spPr>
          <a:xfrm>
            <a:off x="3450265" y="6311900"/>
            <a:ext cx="6092456" cy="369332"/>
          </a:xfrm>
          <a:prstGeom prst="rect">
            <a:avLst/>
          </a:prstGeom>
          <a:noFill/>
        </p:spPr>
        <p:txBody>
          <a:bodyPr wrap="square">
            <a:spAutoFit/>
          </a:bodyPr>
          <a:lstStyle/>
          <a:p>
            <a:r>
              <a:rPr lang="en-NL" dirty="0"/>
              <a:t>https://online-assessment.eadtu.eu/</a:t>
            </a:r>
          </a:p>
        </p:txBody>
      </p:sp>
      <p:pic>
        <p:nvPicPr>
          <p:cNvPr id="6" name="Picture 5">
            <a:extLst>
              <a:ext uri="{FF2B5EF4-FFF2-40B4-BE49-F238E27FC236}">
                <a16:creationId xmlns:a16="http://schemas.microsoft.com/office/drawing/2014/main" id="{2766467B-B6BA-D9F8-8A33-9645AC802791}"/>
              </a:ext>
            </a:extLst>
          </p:cNvPr>
          <p:cNvPicPr>
            <a:picLocks noChangeAspect="1"/>
          </p:cNvPicPr>
          <p:nvPr/>
        </p:nvPicPr>
        <p:blipFill>
          <a:blip r:embed="rId2"/>
          <a:stretch>
            <a:fillRect/>
          </a:stretch>
        </p:blipFill>
        <p:spPr>
          <a:xfrm>
            <a:off x="1358615" y="0"/>
            <a:ext cx="8628534" cy="6245479"/>
          </a:xfrm>
          <a:prstGeom prst="rect">
            <a:avLst/>
          </a:prstGeom>
        </p:spPr>
      </p:pic>
    </p:spTree>
    <p:extLst>
      <p:ext uri="{BB962C8B-B14F-4D97-AF65-F5344CB8AC3E}">
        <p14:creationId xmlns:p14="http://schemas.microsoft.com/office/powerpoint/2010/main" val="2288706267"/>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6526</TotalTime>
  <Words>1750</Words>
  <Application>Microsoft Macintosh PowerPoint</Application>
  <PresentationFormat>Widescreen</PresentationFormat>
  <Paragraphs>126</Paragraphs>
  <Slides>18</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Calibri</vt:lpstr>
      <vt:lpstr>Calibri Light</vt:lpstr>
      <vt:lpstr>Poppins</vt:lpstr>
      <vt:lpstr>Poppins SemiBold</vt:lpstr>
      <vt:lpstr>Tahoma</vt:lpstr>
      <vt:lpstr>Varela Round</vt:lpstr>
      <vt:lpstr>Kantoorthema</vt:lpstr>
      <vt:lpstr>PowerPoint Presentation</vt:lpstr>
      <vt:lpstr>PowerPoint Presentation</vt:lpstr>
      <vt:lpstr>PowerPoint Presentation</vt:lpstr>
      <vt:lpstr>Operational processes, technology and support</vt:lpstr>
      <vt:lpstr>Assessment design</vt:lpstr>
      <vt:lpstr>Trust is a two-way street</vt:lpstr>
      <vt:lpstr>Trust, Privacy and Ethics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Stefan Meuleman</dc:creator>
  <cp:lastModifiedBy>George Ubachs</cp:lastModifiedBy>
  <cp:revision>20</cp:revision>
  <cp:lastPrinted>2022-05-07T20:28:38Z</cp:lastPrinted>
  <dcterms:created xsi:type="dcterms:W3CDTF">2022-04-26T12:00:31Z</dcterms:created>
  <dcterms:modified xsi:type="dcterms:W3CDTF">2023-09-12T12:24:44Z</dcterms:modified>
</cp:coreProperties>
</file>