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0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31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9127" y="378269"/>
            <a:ext cx="1050290" cy="1031875"/>
          </a:xfrm>
          <a:custGeom>
            <a:avLst/>
            <a:gdLst/>
            <a:ahLst/>
            <a:cxnLst/>
            <a:rect l="l" t="t" r="r" b="b"/>
            <a:pathLst>
              <a:path w="1050289" h="1031875">
                <a:moveTo>
                  <a:pt x="455256" y="416648"/>
                </a:moveTo>
                <a:lnTo>
                  <a:pt x="394982" y="416648"/>
                </a:lnTo>
                <a:lnTo>
                  <a:pt x="339077" y="677125"/>
                </a:lnTo>
                <a:lnTo>
                  <a:pt x="399338" y="677125"/>
                </a:lnTo>
                <a:lnTo>
                  <a:pt x="455256" y="416648"/>
                </a:lnTo>
                <a:close/>
              </a:path>
              <a:path w="1050289" h="1031875">
                <a:moveTo>
                  <a:pt x="481215" y="310197"/>
                </a:moveTo>
                <a:lnTo>
                  <a:pt x="415086" y="310197"/>
                </a:lnTo>
                <a:lnTo>
                  <a:pt x="401421" y="375119"/>
                </a:lnTo>
                <a:lnTo>
                  <a:pt x="467588" y="375119"/>
                </a:lnTo>
                <a:lnTo>
                  <a:pt x="481215" y="310197"/>
                </a:lnTo>
                <a:close/>
              </a:path>
              <a:path w="1050289" h="1031875">
                <a:moveTo>
                  <a:pt x="874166" y="303644"/>
                </a:moveTo>
                <a:lnTo>
                  <a:pt x="813727" y="303644"/>
                </a:lnTo>
                <a:lnTo>
                  <a:pt x="812736" y="309270"/>
                </a:lnTo>
                <a:lnTo>
                  <a:pt x="790308" y="434251"/>
                </a:lnTo>
                <a:lnTo>
                  <a:pt x="782662" y="427329"/>
                </a:lnTo>
                <a:lnTo>
                  <a:pt x="774280" y="421373"/>
                </a:lnTo>
                <a:lnTo>
                  <a:pt x="771194" y="419696"/>
                </a:lnTo>
                <a:lnTo>
                  <a:pt x="771194" y="520890"/>
                </a:lnTo>
                <a:lnTo>
                  <a:pt x="768451" y="546023"/>
                </a:lnTo>
                <a:lnTo>
                  <a:pt x="749439" y="594042"/>
                </a:lnTo>
                <a:lnTo>
                  <a:pt x="719289" y="622592"/>
                </a:lnTo>
                <a:lnTo>
                  <a:pt x="702691" y="625678"/>
                </a:lnTo>
                <a:lnTo>
                  <a:pt x="684987" y="621017"/>
                </a:lnTo>
                <a:lnTo>
                  <a:pt x="671741" y="609206"/>
                </a:lnTo>
                <a:lnTo>
                  <a:pt x="671093" y="607796"/>
                </a:lnTo>
                <a:lnTo>
                  <a:pt x="663435" y="590943"/>
                </a:lnTo>
                <a:lnTo>
                  <a:pt x="660565" y="566877"/>
                </a:lnTo>
                <a:lnTo>
                  <a:pt x="664171" y="525945"/>
                </a:lnTo>
                <a:lnTo>
                  <a:pt x="693356" y="474065"/>
                </a:lnTo>
                <a:lnTo>
                  <a:pt x="724281" y="461683"/>
                </a:lnTo>
                <a:lnTo>
                  <a:pt x="729627" y="461772"/>
                </a:lnTo>
                <a:lnTo>
                  <a:pt x="765009" y="492023"/>
                </a:lnTo>
                <a:lnTo>
                  <a:pt x="771156" y="520839"/>
                </a:lnTo>
                <a:lnTo>
                  <a:pt x="771194" y="419696"/>
                </a:lnTo>
                <a:lnTo>
                  <a:pt x="765225" y="416445"/>
                </a:lnTo>
                <a:lnTo>
                  <a:pt x="755624" y="412584"/>
                </a:lnTo>
                <a:lnTo>
                  <a:pt x="745604" y="409879"/>
                </a:lnTo>
                <a:lnTo>
                  <a:pt x="735380" y="408368"/>
                </a:lnTo>
                <a:lnTo>
                  <a:pt x="725043" y="408063"/>
                </a:lnTo>
                <a:lnTo>
                  <a:pt x="714705" y="408965"/>
                </a:lnTo>
                <a:lnTo>
                  <a:pt x="672477" y="421652"/>
                </a:lnTo>
                <a:lnTo>
                  <a:pt x="636955" y="447573"/>
                </a:lnTo>
                <a:lnTo>
                  <a:pt x="619125" y="470763"/>
                </a:lnTo>
                <a:lnTo>
                  <a:pt x="619594" y="468947"/>
                </a:lnTo>
                <a:lnTo>
                  <a:pt x="630897" y="424942"/>
                </a:lnTo>
                <a:lnTo>
                  <a:pt x="624293" y="423164"/>
                </a:lnTo>
                <a:lnTo>
                  <a:pt x="614730" y="421411"/>
                </a:lnTo>
                <a:lnTo>
                  <a:pt x="614730" y="478345"/>
                </a:lnTo>
                <a:lnTo>
                  <a:pt x="606437" y="497636"/>
                </a:lnTo>
                <a:lnTo>
                  <a:pt x="600773" y="519112"/>
                </a:lnTo>
                <a:lnTo>
                  <a:pt x="598055" y="542658"/>
                </a:lnTo>
                <a:lnTo>
                  <a:pt x="598614" y="568248"/>
                </a:lnTo>
                <a:lnTo>
                  <a:pt x="599617" y="577862"/>
                </a:lnTo>
                <a:lnTo>
                  <a:pt x="601027" y="587413"/>
                </a:lnTo>
                <a:lnTo>
                  <a:pt x="602843" y="596900"/>
                </a:lnTo>
                <a:lnTo>
                  <a:pt x="605066" y="606310"/>
                </a:lnTo>
                <a:lnTo>
                  <a:pt x="593153" y="610793"/>
                </a:lnTo>
                <a:lnTo>
                  <a:pt x="576859" y="615937"/>
                </a:lnTo>
                <a:lnTo>
                  <a:pt x="556907" y="619379"/>
                </a:lnTo>
                <a:lnTo>
                  <a:pt x="536384" y="618921"/>
                </a:lnTo>
                <a:lnTo>
                  <a:pt x="504380" y="595033"/>
                </a:lnTo>
                <a:lnTo>
                  <a:pt x="499389" y="566877"/>
                </a:lnTo>
                <a:lnTo>
                  <a:pt x="500900" y="543610"/>
                </a:lnTo>
                <a:lnTo>
                  <a:pt x="517626" y="497014"/>
                </a:lnTo>
                <a:lnTo>
                  <a:pt x="549795" y="472046"/>
                </a:lnTo>
                <a:lnTo>
                  <a:pt x="567563" y="468947"/>
                </a:lnTo>
                <a:lnTo>
                  <a:pt x="587565" y="470433"/>
                </a:lnTo>
                <a:lnTo>
                  <a:pt x="609739" y="476516"/>
                </a:lnTo>
                <a:lnTo>
                  <a:pt x="614730" y="478345"/>
                </a:lnTo>
                <a:lnTo>
                  <a:pt x="614730" y="421411"/>
                </a:lnTo>
                <a:lnTo>
                  <a:pt x="583387" y="415632"/>
                </a:lnTo>
                <a:lnTo>
                  <a:pt x="546912" y="415772"/>
                </a:lnTo>
                <a:lnTo>
                  <a:pt x="515010" y="423570"/>
                </a:lnTo>
                <a:lnTo>
                  <a:pt x="465112" y="463130"/>
                </a:lnTo>
                <a:lnTo>
                  <a:pt x="438950" y="532142"/>
                </a:lnTo>
                <a:lnTo>
                  <a:pt x="436460" y="574687"/>
                </a:lnTo>
                <a:lnTo>
                  <a:pt x="439623" y="602957"/>
                </a:lnTo>
                <a:lnTo>
                  <a:pt x="459663" y="646772"/>
                </a:lnTo>
                <a:lnTo>
                  <a:pt x="507085" y="675398"/>
                </a:lnTo>
                <a:lnTo>
                  <a:pt x="538556" y="679081"/>
                </a:lnTo>
                <a:lnTo>
                  <a:pt x="566127" y="676808"/>
                </a:lnTo>
                <a:lnTo>
                  <a:pt x="585038" y="672236"/>
                </a:lnTo>
                <a:lnTo>
                  <a:pt x="588479" y="671029"/>
                </a:lnTo>
                <a:lnTo>
                  <a:pt x="602297" y="619379"/>
                </a:lnTo>
                <a:lnTo>
                  <a:pt x="605396" y="607796"/>
                </a:lnTo>
                <a:lnTo>
                  <a:pt x="622808" y="646353"/>
                </a:lnTo>
                <a:lnTo>
                  <a:pt x="676948" y="676744"/>
                </a:lnTo>
                <a:lnTo>
                  <a:pt x="703770" y="675347"/>
                </a:lnTo>
                <a:lnTo>
                  <a:pt x="728116" y="668845"/>
                </a:lnTo>
                <a:lnTo>
                  <a:pt x="747483" y="660666"/>
                </a:lnTo>
                <a:lnTo>
                  <a:pt x="747204" y="662241"/>
                </a:lnTo>
                <a:lnTo>
                  <a:pt x="746252" y="667016"/>
                </a:lnTo>
                <a:lnTo>
                  <a:pt x="744524" y="675068"/>
                </a:lnTo>
                <a:lnTo>
                  <a:pt x="801509" y="675068"/>
                </a:lnTo>
                <a:lnTo>
                  <a:pt x="802297" y="668845"/>
                </a:lnTo>
                <a:lnTo>
                  <a:pt x="803744" y="660666"/>
                </a:lnTo>
                <a:lnTo>
                  <a:pt x="807173" y="641146"/>
                </a:lnTo>
                <a:lnTo>
                  <a:pt x="810158" y="625678"/>
                </a:lnTo>
                <a:lnTo>
                  <a:pt x="817562" y="587248"/>
                </a:lnTo>
                <a:lnTo>
                  <a:pt x="831151" y="518363"/>
                </a:lnTo>
                <a:lnTo>
                  <a:pt x="842454" y="461683"/>
                </a:lnTo>
                <a:lnTo>
                  <a:pt x="847940" y="434251"/>
                </a:lnTo>
                <a:lnTo>
                  <a:pt x="868641" y="331177"/>
                </a:lnTo>
                <a:lnTo>
                  <a:pt x="872528" y="311734"/>
                </a:lnTo>
                <a:lnTo>
                  <a:pt x="874166" y="303644"/>
                </a:lnTo>
                <a:close/>
              </a:path>
              <a:path w="1050289" h="1031875">
                <a:moveTo>
                  <a:pt x="998131" y="731291"/>
                </a:moveTo>
                <a:lnTo>
                  <a:pt x="883716" y="731291"/>
                </a:lnTo>
                <a:lnTo>
                  <a:pt x="883716" y="796036"/>
                </a:lnTo>
                <a:lnTo>
                  <a:pt x="852449" y="831037"/>
                </a:lnTo>
                <a:lnTo>
                  <a:pt x="817880" y="862520"/>
                </a:lnTo>
                <a:lnTo>
                  <a:pt x="780313" y="890257"/>
                </a:lnTo>
                <a:lnTo>
                  <a:pt x="740067" y="914069"/>
                </a:lnTo>
                <a:lnTo>
                  <a:pt x="697445" y="933729"/>
                </a:lnTo>
                <a:lnTo>
                  <a:pt x="652767" y="949045"/>
                </a:lnTo>
                <a:lnTo>
                  <a:pt x="679843" y="915301"/>
                </a:lnTo>
                <a:lnTo>
                  <a:pt x="707174" y="877620"/>
                </a:lnTo>
                <a:lnTo>
                  <a:pt x="732574" y="837412"/>
                </a:lnTo>
                <a:lnTo>
                  <a:pt x="753884" y="796036"/>
                </a:lnTo>
                <a:lnTo>
                  <a:pt x="883716" y="796036"/>
                </a:lnTo>
                <a:lnTo>
                  <a:pt x="883716" y="731291"/>
                </a:lnTo>
                <a:lnTo>
                  <a:pt x="680732" y="731291"/>
                </a:lnTo>
                <a:lnTo>
                  <a:pt x="680732" y="796036"/>
                </a:lnTo>
                <a:lnTo>
                  <a:pt x="650341" y="844740"/>
                </a:lnTo>
                <a:lnTo>
                  <a:pt x="616407" y="890079"/>
                </a:lnTo>
                <a:lnTo>
                  <a:pt x="583882" y="928763"/>
                </a:lnTo>
                <a:lnTo>
                  <a:pt x="557682" y="957465"/>
                </a:lnTo>
                <a:lnTo>
                  <a:pt x="557682" y="956246"/>
                </a:lnTo>
                <a:lnTo>
                  <a:pt x="557682" y="796036"/>
                </a:lnTo>
                <a:lnTo>
                  <a:pt x="680732" y="796036"/>
                </a:lnTo>
                <a:lnTo>
                  <a:pt x="680732" y="731291"/>
                </a:lnTo>
                <a:lnTo>
                  <a:pt x="492010" y="731291"/>
                </a:lnTo>
                <a:lnTo>
                  <a:pt x="492010" y="796036"/>
                </a:lnTo>
                <a:lnTo>
                  <a:pt x="492010" y="956246"/>
                </a:lnTo>
                <a:lnTo>
                  <a:pt x="459295" y="919022"/>
                </a:lnTo>
                <a:lnTo>
                  <a:pt x="429120" y="879830"/>
                </a:lnTo>
                <a:lnTo>
                  <a:pt x="401586" y="838796"/>
                </a:lnTo>
                <a:lnTo>
                  <a:pt x="399288" y="834847"/>
                </a:lnTo>
                <a:lnTo>
                  <a:pt x="399288" y="949693"/>
                </a:lnTo>
                <a:lnTo>
                  <a:pt x="354139" y="934466"/>
                </a:lnTo>
                <a:lnTo>
                  <a:pt x="311073" y="914793"/>
                </a:lnTo>
                <a:lnTo>
                  <a:pt x="270408" y="890905"/>
                </a:lnTo>
                <a:lnTo>
                  <a:pt x="232460" y="863003"/>
                </a:lnTo>
                <a:lnTo>
                  <a:pt x="197561" y="831303"/>
                </a:lnTo>
                <a:lnTo>
                  <a:pt x="166001" y="796010"/>
                </a:lnTo>
                <a:lnTo>
                  <a:pt x="302653" y="796010"/>
                </a:lnTo>
                <a:lnTo>
                  <a:pt x="323469" y="836409"/>
                </a:lnTo>
                <a:lnTo>
                  <a:pt x="346544" y="875550"/>
                </a:lnTo>
                <a:lnTo>
                  <a:pt x="371843" y="913345"/>
                </a:lnTo>
                <a:lnTo>
                  <a:pt x="399288" y="949693"/>
                </a:lnTo>
                <a:lnTo>
                  <a:pt x="399288" y="834847"/>
                </a:lnTo>
                <a:lnTo>
                  <a:pt x="376770" y="796036"/>
                </a:lnTo>
                <a:lnTo>
                  <a:pt x="492010" y="796036"/>
                </a:lnTo>
                <a:lnTo>
                  <a:pt x="492010" y="731291"/>
                </a:lnTo>
                <a:lnTo>
                  <a:pt x="346621" y="731291"/>
                </a:lnTo>
                <a:lnTo>
                  <a:pt x="330415" y="686625"/>
                </a:lnTo>
                <a:lnTo>
                  <a:pt x="318147" y="640854"/>
                </a:lnTo>
                <a:lnTo>
                  <a:pt x="309854" y="594169"/>
                </a:lnTo>
                <a:lnTo>
                  <a:pt x="305638" y="547255"/>
                </a:lnTo>
                <a:lnTo>
                  <a:pt x="305612" y="546976"/>
                </a:lnTo>
                <a:lnTo>
                  <a:pt x="305879" y="544753"/>
                </a:lnTo>
                <a:lnTo>
                  <a:pt x="305892" y="540258"/>
                </a:lnTo>
                <a:lnTo>
                  <a:pt x="305269" y="514692"/>
                </a:lnTo>
                <a:lnTo>
                  <a:pt x="305892" y="489458"/>
                </a:lnTo>
                <a:lnTo>
                  <a:pt x="305892" y="482498"/>
                </a:lnTo>
                <a:lnTo>
                  <a:pt x="305612" y="482498"/>
                </a:lnTo>
                <a:lnTo>
                  <a:pt x="309867" y="435317"/>
                </a:lnTo>
                <a:lnTo>
                  <a:pt x="318160" y="388747"/>
                </a:lnTo>
                <a:lnTo>
                  <a:pt x="330428" y="343027"/>
                </a:lnTo>
                <a:lnTo>
                  <a:pt x="346621" y="298424"/>
                </a:lnTo>
                <a:lnTo>
                  <a:pt x="958659" y="298424"/>
                </a:lnTo>
                <a:lnTo>
                  <a:pt x="958659" y="298196"/>
                </a:lnTo>
                <a:lnTo>
                  <a:pt x="997356" y="298196"/>
                </a:lnTo>
                <a:lnTo>
                  <a:pt x="994143" y="289166"/>
                </a:lnTo>
                <a:lnTo>
                  <a:pt x="990752" y="280797"/>
                </a:lnTo>
                <a:lnTo>
                  <a:pt x="980541" y="260032"/>
                </a:lnTo>
                <a:lnTo>
                  <a:pt x="964692" y="233832"/>
                </a:lnTo>
                <a:lnTo>
                  <a:pt x="962037" y="229438"/>
                </a:lnTo>
                <a:lnTo>
                  <a:pt x="933792" y="191566"/>
                </a:lnTo>
                <a:lnTo>
                  <a:pt x="898423" y="152133"/>
                </a:lnTo>
                <a:lnTo>
                  <a:pt x="883754" y="138798"/>
                </a:lnTo>
                <a:lnTo>
                  <a:pt x="883754" y="233832"/>
                </a:lnTo>
                <a:lnTo>
                  <a:pt x="753884" y="233832"/>
                </a:lnTo>
                <a:lnTo>
                  <a:pt x="732612" y="192430"/>
                </a:lnTo>
                <a:lnTo>
                  <a:pt x="707123" y="152133"/>
                </a:lnTo>
                <a:lnTo>
                  <a:pt x="680732" y="115811"/>
                </a:lnTo>
                <a:lnTo>
                  <a:pt x="680732" y="233832"/>
                </a:lnTo>
                <a:lnTo>
                  <a:pt x="557682" y="233832"/>
                </a:lnTo>
                <a:lnTo>
                  <a:pt x="557682" y="73583"/>
                </a:lnTo>
                <a:lnTo>
                  <a:pt x="557682" y="72402"/>
                </a:lnTo>
                <a:lnTo>
                  <a:pt x="583971" y="101104"/>
                </a:lnTo>
                <a:lnTo>
                  <a:pt x="616496" y="139788"/>
                </a:lnTo>
                <a:lnTo>
                  <a:pt x="650379" y="185140"/>
                </a:lnTo>
                <a:lnTo>
                  <a:pt x="680732" y="233832"/>
                </a:lnTo>
                <a:lnTo>
                  <a:pt x="680732" y="115811"/>
                </a:lnTo>
                <a:lnTo>
                  <a:pt x="679792" y="114515"/>
                </a:lnTo>
                <a:lnTo>
                  <a:pt x="652678" y="80746"/>
                </a:lnTo>
                <a:lnTo>
                  <a:pt x="697395" y="96062"/>
                </a:lnTo>
                <a:lnTo>
                  <a:pt x="740041" y="115722"/>
                </a:lnTo>
                <a:lnTo>
                  <a:pt x="780313" y="139547"/>
                </a:lnTo>
                <a:lnTo>
                  <a:pt x="817892" y="167309"/>
                </a:lnTo>
                <a:lnTo>
                  <a:pt x="852487" y="198805"/>
                </a:lnTo>
                <a:lnTo>
                  <a:pt x="883754" y="233832"/>
                </a:lnTo>
                <a:lnTo>
                  <a:pt x="883754" y="138798"/>
                </a:lnTo>
                <a:lnTo>
                  <a:pt x="859282" y="116547"/>
                </a:lnTo>
                <a:lnTo>
                  <a:pt x="816673" y="85051"/>
                </a:lnTo>
                <a:lnTo>
                  <a:pt x="809396" y="80746"/>
                </a:lnTo>
                <a:lnTo>
                  <a:pt x="795337" y="72402"/>
                </a:lnTo>
                <a:lnTo>
                  <a:pt x="722604" y="35521"/>
                </a:lnTo>
                <a:lnTo>
                  <a:pt x="672363" y="18122"/>
                </a:lnTo>
                <a:lnTo>
                  <a:pt x="620585" y="5842"/>
                </a:lnTo>
                <a:lnTo>
                  <a:pt x="576719" y="0"/>
                </a:lnTo>
                <a:lnTo>
                  <a:pt x="492010" y="0"/>
                </a:lnTo>
                <a:lnTo>
                  <a:pt x="492010" y="73583"/>
                </a:lnTo>
                <a:lnTo>
                  <a:pt x="492010" y="233667"/>
                </a:lnTo>
                <a:lnTo>
                  <a:pt x="376770" y="233781"/>
                </a:lnTo>
                <a:lnTo>
                  <a:pt x="401586" y="191046"/>
                </a:lnTo>
                <a:lnTo>
                  <a:pt x="429120" y="150012"/>
                </a:lnTo>
                <a:lnTo>
                  <a:pt x="459295" y="110820"/>
                </a:lnTo>
                <a:lnTo>
                  <a:pt x="486283" y="80098"/>
                </a:lnTo>
                <a:lnTo>
                  <a:pt x="492010" y="73583"/>
                </a:lnTo>
                <a:lnTo>
                  <a:pt x="492010" y="0"/>
                </a:lnTo>
                <a:lnTo>
                  <a:pt x="471614" y="0"/>
                </a:lnTo>
                <a:lnTo>
                  <a:pt x="461187" y="711"/>
                </a:lnTo>
                <a:lnTo>
                  <a:pt x="408711" y="9639"/>
                </a:lnTo>
                <a:lnTo>
                  <a:pt x="399224" y="12268"/>
                </a:lnTo>
                <a:lnTo>
                  <a:pt x="399224" y="80098"/>
                </a:lnTo>
                <a:lnTo>
                  <a:pt x="371690" y="116547"/>
                </a:lnTo>
                <a:lnTo>
                  <a:pt x="346456" y="154228"/>
                </a:lnTo>
                <a:lnTo>
                  <a:pt x="323367" y="193382"/>
                </a:lnTo>
                <a:lnTo>
                  <a:pt x="302564" y="233781"/>
                </a:lnTo>
                <a:lnTo>
                  <a:pt x="275704" y="233781"/>
                </a:lnTo>
                <a:lnTo>
                  <a:pt x="275704" y="298513"/>
                </a:lnTo>
                <a:lnTo>
                  <a:pt x="275704" y="731291"/>
                </a:lnTo>
                <a:lnTo>
                  <a:pt x="122440" y="731291"/>
                </a:lnTo>
                <a:lnTo>
                  <a:pt x="101180" y="687692"/>
                </a:lnTo>
                <a:lnTo>
                  <a:pt x="84886" y="642213"/>
                </a:lnTo>
                <a:lnTo>
                  <a:pt x="73672" y="595261"/>
                </a:lnTo>
                <a:lnTo>
                  <a:pt x="67678" y="547255"/>
                </a:lnTo>
                <a:lnTo>
                  <a:pt x="239966" y="547255"/>
                </a:lnTo>
                <a:lnTo>
                  <a:pt x="243535" y="594220"/>
                </a:lnTo>
                <a:lnTo>
                  <a:pt x="250698" y="640626"/>
                </a:lnTo>
                <a:lnTo>
                  <a:pt x="261429" y="686396"/>
                </a:lnTo>
                <a:lnTo>
                  <a:pt x="275704" y="731291"/>
                </a:lnTo>
                <a:lnTo>
                  <a:pt x="275704" y="298513"/>
                </a:lnTo>
                <a:lnTo>
                  <a:pt x="261429" y="343395"/>
                </a:lnTo>
                <a:lnTo>
                  <a:pt x="250698" y="389153"/>
                </a:lnTo>
                <a:lnTo>
                  <a:pt x="243522" y="435584"/>
                </a:lnTo>
                <a:lnTo>
                  <a:pt x="239966" y="482498"/>
                </a:lnTo>
                <a:lnTo>
                  <a:pt x="67678" y="482498"/>
                </a:lnTo>
                <a:lnTo>
                  <a:pt x="73660" y="434479"/>
                </a:lnTo>
                <a:lnTo>
                  <a:pt x="84848" y="387527"/>
                </a:lnTo>
                <a:lnTo>
                  <a:pt x="101117" y="342036"/>
                </a:lnTo>
                <a:lnTo>
                  <a:pt x="122351" y="298424"/>
                </a:lnTo>
                <a:lnTo>
                  <a:pt x="275704" y="298513"/>
                </a:lnTo>
                <a:lnTo>
                  <a:pt x="275704" y="233781"/>
                </a:lnTo>
                <a:lnTo>
                  <a:pt x="166128" y="233781"/>
                </a:lnTo>
                <a:lnTo>
                  <a:pt x="174409" y="223824"/>
                </a:lnTo>
                <a:lnTo>
                  <a:pt x="200863" y="195326"/>
                </a:lnTo>
                <a:lnTo>
                  <a:pt x="235432" y="164452"/>
                </a:lnTo>
                <a:lnTo>
                  <a:pt x="272872" y="137312"/>
                </a:lnTo>
                <a:lnTo>
                  <a:pt x="312851" y="114084"/>
                </a:lnTo>
                <a:lnTo>
                  <a:pt x="355066" y="94945"/>
                </a:lnTo>
                <a:lnTo>
                  <a:pt x="399224" y="80098"/>
                </a:lnTo>
                <a:lnTo>
                  <a:pt x="399224" y="12268"/>
                </a:lnTo>
                <a:lnTo>
                  <a:pt x="357301" y="23825"/>
                </a:lnTo>
                <a:lnTo>
                  <a:pt x="307606" y="43078"/>
                </a:lnTo>
                <a:lnTo>
                  <a:pt x="260286" y="67157"/>
                </a:lnTo>
                <a:lnTo>
                  <a:pt x="215684" y="95834"/>
                </a:lnTo>
                <a:lnTo>
                  <a:pt x="174167" y="128930"/>
                </a:lnTo>
                <a:lnTo>
                  <a:pt x="136271" y="166014"/>
                </a:lnTo>
                <a:lnTo>
                  <a:pt x="102489" y="206603"/>
                </a:lnTo>
                <a:lnTo>
                  <a:pt x="73050" y="250355"/>
                </a:lnTo>
                <a:lnTo>
                  <a:pt x="48196" y="296951"/>
                </a:lnTo>
                <a:lnTo>
                  <a:pt x="28295" y="345795"/>
                </a:lnTo>
                <a:lnTo>
                  <a:pt x="13563" y="396252"/>
                </a:lnTo>
                <a:lnTo>
                  <a:pt x="4102" y="447929"/>
                </a:lnTo>
                <a:lnTo>
                  <a:pt x="0" y="500405"/>
                </a:lnTo>
                <a:lnTo>
                  <a:pt x="1333" y="553034"/>
                </a:lnTo>
                <a:lnTo>
                  <a:pt x="8077" y="605116"/>
                </a:lnTo>
                <a:lnTo>
                  <a:pt x="20129" y="656259"/>
                </a:lnTo>
                <a:lnTo>
                  <a:pt x="37439" y="706056"/>
                </a:lnTo>
                <a:lnTo>
                  <a:pt x="59791" y="753872"/>
                </a:lnTo>
                <a:lnTo>
                  <a:pt x="86893" y="799071"/>
                </a:lnTo>
                <a:lnTo>
                  <a:pt x="118503" y="841324"/>
                </a:lnTo>
                <a:lnTo>
                  <a:pt x="154393" y="880287"/>
                </a:lnTo>
                <a:lnTo>
                  <a:pt x="189052" y="911529"/>
                </a:lnTo>
                <a:lnTo>
                  <a:pt x="226288" y="939507"/>
                </a:lnTo>
                <a:lnTo>
                  <a:pt x="265861" y="964082"/>
                </a:lnTo>
                <a:lnTo>
                  <a:pt x="307543" y="985088"/>
                </a:lnTo>
                <a:lnTo>
                  <a:pt x="351091" y="1002398"/>
                </a:lnTo>
                <a:lnTo>
                  <a:pt x="396049" y="1015784"/>
                </a:lnTo>
                <a:lnTo>
                  <a:pt x="441883" y="1025144"/>
                </a:lnTo>
                <a:lnTo>
                  <a:pt x="488353" y="1030414"/>
                </a:lnTo>
                <a:lnTo>
                  <a:pt x="535152" y="1031595"/>
                </a:lnTo>
                <a:lnTo>
                  <a:pt x="582002" y="1028623"/>
                </a:lnTo>
                <a:lnTo>
                  <a:pt x="628408" y="1021537"/>
                </a:lnTo>
                <a:lnTo>
                  <a:pt x="673849" y="1010424"/>
                </a:lnTo>
                <a:lnTo>
                  <a:pt x="718058" y="995375"/>
                </a:lnTo>
                <a:lnTo>
                  <a:pt x="760768" y="976490"/>
                </a:lnTo>
                <a:lnTo>
                  <a:pt x="795159" y="957465"/>
                </a:lnTo>
                <a:lnTo>
                  <a:pt x="840447" y="927658"/>
                </a:lnTo>
                <a:lnTo>
                  <a:pt x="876541" y="898271"/>
                </a:lnTo>
                <a:lnTo>
                  <a:pt x="909802" y="865860"/>
                </a:lnTo>
                <a:lnTo>
                  <a:pt x="940028" y="830605"/>
                </a:lnTo>
                <a:lnTo>
                  <a:pt x="964666" y="796036"/>
                </a:lnTo>
                <a:lnTo>
                  <a:pt x="989584" y="752475"/>
                </a:lnTo>
                <a:lnTo>
                  <a:pt x="994752" y="740422"/>
                </a:lnTo>
                <a:lnTo>
                  <a:pt x="998131" y="731291"/>
                </a:lnTo>
                <a:close/>
              </a:path>
              <a:path w="1050289" h="1031875">
                <a:moveTo>
                  <a:pt x="1050137" y="517220"/>
                </a:moveTo>
                <a:lnTo>
                  <a:pt x="1050112" y="508190"/>
                </a:lnTo>
                <a:lnTo>
                  <a:pt x="1050061" y="487197"/>
                </a:lnTo>
                <a:lnTo>
                  <a:pt x="1044917" y="461568"/>
                </a:lnTo>
                <a:lnTo>
                  <a:pt x="1043800" y="459282"/>
                </a:lnTo>
                <a:lnTo>
                  <a:pt x="1034669" y="440461"/>
                </a:lnTo>
                <a:lnTo>
                  <a:pt x="1024115" y="427939"/>
                </a:lnTo>
                <a:lnTo>
                  <a:pt x="1010958" y="417906"/>
                </a:lnTo>
                <a:lnTo>
                  <a:pt x="995299" y="410400"/>
                </a:lnTo>
                <a:lnTo>
                  <a:pt x="993851" y="410006"/>
                </a:lnTo>
                <a:lnTo>
                  <a:pt x="993851" y="495947"/>
                </a:lnTo>
                <a:lnTo>
                  <a:pt x="993203" y="508050"/>
                </a:lnTo>
                <a:lnTo>
                  <a:pt x="993203" y="508190"/>
                </a:lnTo>
                <a:lnTo>
                  <a:pt x="903986" y="508190"/>
                </a:lnTo>
                <a:lnTo>
                  <a:pt x="913917" y="485775"/>
                </a:lnTo>
                <a:lnTo>
                  <a:pt x="926795" y="470204"/>
                </a:lnTo>
                <a:lnTo>
                  <a:pt x="942708" y="461391"/>
                </a:lnTo>
                <a:lnTo>
                  <a:pt x="961732" y="459282"/>
                </a:lnTo>
                <a:lnTo>
                  <a:pt x="969454" y="460311"/>
                </a:lnTo>
                <a:lnTo>
                  <a:pt x="993851" y="495947"/>
                </a:lnTo>
                <a:lnTo>
                  <a:pt x="993851" y="410006"/>
                </a:lnTo>
                <a:lnTo>
                  <a:pt x="977239" y="405447"/>
                </a:lnTo>
                <a:lnTo>
                  <a:pt x="965835" y="403821"/>
                </a:lnTo>
                <a:lnTo>
                  <a:pt x="954354" y="403479"/>
                </a:lnTo>
                <a:lnTo>
                  <a:pt x="942898" y="404418"/>
                </a:lnTo>
                <a:lnTo>
                  <a:pt x="900277" y="420573"/>
                </a:lnTo>
                <a:lnTo>
                  <a:pt x="864704" y="456196"/>
                </a:lnTo>
                <a:lnTo>
                  <a:pt x="846353" y="490181"/>
                </a:lnTo>
                <a:lnTo>
                  <a:pt x="832154" y="559308"/>
                </a:lnTo>
                <a:lnTo>
                  <a:pt x="834428" y="592467"/>
                </a:lnTo>
                <a:lnTo>
                  <a:pt x="852830" y="641743"/>
                </a:lnTo>
                <a:lnTo>
                  <a:pt x="894334" y="670674"/>
                </a:lnTo>
                <a:lnTo>
                  <a:pt x="926134" y="675513"/>
                </a:lnTo>
                <a:lnTo>
                  <a:pt x="964704" y="672706"/>
                </a:lnTo>
                <a:lnTo>
                  <a:pt x="1010310" y="662241"/>
                </a:lnTo>
                <a:lnTo>
                  <a:pt x="1014412" y="661022"/>
                </a:lnTo>
                <a:lnTo>
                  <a:pt x="1022350" y="619201"/>
                </a:lnTo>
                <a:lnTo>
                  <a:pt x="1025690" y="601662"/>
                </a:lnTo>
                <a:lnTo>
                  <a:pt x="1013637" y="606310"/>
                </a:lnTo>
                <a:lnTo>
                  <a:pt x="993025" y="613194"/>
                </a:lnTo>
                <a:lnTo>
                  <a:pt x="964780" y="618896"/>
                </a:lnTo>
                <a:lnTo>
                  <a:pt x="935177" y="619201"/>
                </a:lnTo>
                <a:lnTo>
                  <a:pt x="910551" y="609904"/>
                </a:lnTo>
                <a:lnTo>
                  <a:pt x="902500" y="601192"/>
                </a:lnTo>
                <a:lnTo>
                  <a:pt x="897331" y="589622"/>
                </a:lnTo>
                <a:lnTo>
                  <a:pt x="895019" y="575284"/>
                </a:lnTo>
                <a:lnTo>
                  <a:pt x="895565" y="558215"/>
                </a:lnTo>
                <a:lnTo>
                  <a:pt x="1043990" y="556920"/>
                </a:lnTo>
                <a:lnTo>
                  <a:pt x="1045133" y="551535"/>
                </a:lnTo>
                <a:lnTo>
                  <a:pt x="1050137" y="51722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851218" y="637974"/>
            <a:ext cx="14604" cy="123825"/>
          </a:xfrm>
          <a:custGeom>
            <a:avLst/>
            <a:gdLst/>
            <a:ahLst/>
            <a:cxnLst/>
            <a:rect l="l" t="t" r="r" b="b"/>
            <a:pathLst>
              <a:path w="14605" h="123825">
                <a:moveTo>
                  <a:pt x="14605" y="0"/>
                </a:moveTo>
                <a:lnTo>
                  <a:pt x="0" y="0"/>
                </a:lnTo>
                <a:lnTo>
                  <a:pt x="0" y="123687"/>
                </a:lnTo>
                <a:lnTo>
                  <a:pt x="14605" y="123687"/>
                </a:lnTo>
                <a:lnTo>
                  <a:pt x="14605" y="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0194" y="637977"/>
            <a:ext cx="210813" cy="12368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0079" y="637977"/>
            <a:ext cx="69763" cy="12368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7599" y="637977"/>
            <a:ext cx="88342" cy="1236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36087" y="637491"/>
            <a:ext cx="355543" cy="12417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19453" y="636032"/>
            <a:ext cx="115502" cy="12733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2861" y="637491"/>
            <a:ext cx="313676" cy="12417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4622" y="844097"/>
            <a:ext cx="226303" cy="127322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97711" y="845880"/>
            <a:ext cx="96311" cy="12542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26853" y="845880"/>
            <a:ext cx="97893" cy="12368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52801" y="844259"/>
            <a:ext cx="94908" cy="126998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2470094" y="845877"/>
            <a:ext cx="14604" cy="123825"/>
          </a:xfrm>
          <a:custGeom>
            <a:avLst/>
            <a:gdLst/>
            <a:ahLst/>
            <a:cxnLst/>
            <a:rect l="l" t="t" r="r" b="b"/>
            <a:pathLst>
              <a:path w="14605" h="123825">
                <a:moveTo>
                  <a:pt x="14554" y="0"/>
                </a:moveTo>
                <a:lnTo>
                  <a:pt x="0" y="0"/>
                </a:lnTo>
                <a:lnTo>
                  <a:pt x="0" y="123687"/>
                </a:lnTo>
                <a:lnTo>
                  <a:pt x="14554" y="123687"/>
                </a:lnTo>
                <a:lnTo>
                  <a:pt x="14554" y="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19190" y="845880"/>
            <a:ext cx="69838" cy="12368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656031" y="844097"/>
            <a:ext cx="199517" cy="127322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83603" y="845880"/>
            <a:ext cx="88342" cy="12368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031189" y="844097"/>
            <a:ext cx="115352" cy="127322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74597" y="845880"/>
            <a:ext cx="79836" cy="12356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280548" y="845880"/>
            <a:ext cx="69689" cy="12368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378143" y="845880"/>
            <a:ext cx="97893" cy="123684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38861" y="845394"/>
            <a:ext cx="226527" cy="12417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799860" y="845880"/>
            <a:ext cx="100131" cy="123684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51218" y="1053768"/>
            <a:ext cx="100131" cy="123698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1979255" y="1053780"/>
            <a:ext cx="14604" cy="123825"/>
          </a:xfrm>
          <a:custGeom>
            <a:avLst/>
            <a:gdLst/>
            <a:ahLst/>
            <a:cxnLst/>
            <a:rect l="l" t="t" r="r" b="b"/>
            <a:pathLst>
              <a:path w="14605" h="123825">
                <a:moveTo>
                  <a:pt x="14562" y="0"/>
                </a:moveTo>
                <a:lnTo>
                  <a:pt x="0" y="0"/>
                </a:lnTo>
                <a:lnTo>
                  <a:pt x="0" y="123687"/>
                </a:lnTo>
                <a:lnTo>
                  <a:pt x="14562" y="123687"/>
                </a:lnTo>
                <a:lnTo>
                  <a:pt x="14562" y="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bg object 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020143" y="1051986"/>
            <a:ext cx="411151" cy="127175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459200" y="1051986"/>
            <a:ext cx="94908" cy="127175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576642" y="1053768"/>
            <a:ext cx="69689" cy="123698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719751" y="1053768"/>
            <a:ext cx="69987" cy="123698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817495" y="1053768"/>
            <a:ext cx="100131" cy="123698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944339" y="1053768"/>
            <a:ext cx="96251" cy="125437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067004" y="1051986"/>
            <a:ext cx="340322" cy="127175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435148" y="1051838"/>
            <a:ext cx="115502" cy="127322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578555" y="1053768"/>
            <a:ext cx="98042" cy="123698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0" y="2915411"/>
            <a:ext cx="12192000" cy="1374775"/>
          </a:xfrm>
          <a:custGeom>
            <a:avLst/>
            <a:gdLst/>
            <a:ahLst/>
            <a:cxnLst/>
            <a:rect l="l" t="t" r="r" b="b"/>
            <a:pathLst>
              <a:path w="12192000" h="1374775">
                <a:moveTo>
                  <a:pt x="12192000" y="0"/>
                </a:moveTo>
                <a:lnTo>
                  <a:pt x="0" y="0"/>
                </a:lnTo>
                <a:lnTo>
                  <a:pt x="0" y="1374648"/>
                </a:lnTo>
                <a:lnTo>
                  <a:pt x="12192000" y="1374648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8.png"/><Relationship Id="rId35" Type="http://schemas.openxmlformats.org/officeDocument/2006/relationships/image" Target="../media/image29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9127" y="378269"/>
            <a:ext cx="1050290" cy="1031875"/>
          </a:xfrm>
          <a:custGeom>
            <a:avLst/>
            <a:gdLst/>
            <a:ahLst/>
            <a:cxnLst/>
            <a:rect l="l" t="t" r="r" b="b"/>
            <a:pathLst>
              <a:path w="1050289" h="1031875">
                <a:moveTo>
                  <a:pt x="455256" y="416648"/>
                </a:moveTo>
                <a:lnTo>
                  <a:pt x="394982" y="416648"/>
                </a:lnTo>
                <a:lnTo>
                  <a:pt x="339077" y="677125"/>
                </a:lnTo>
                <a:lnTo>
                  <a:pt x="399338" y="677125"/>
                </a:lnTo>
                <a:lnTo>
                  <a:pt x="455256" y="416648"/>
                </a:lnTo>
                <a:close/>
              </a:path>
              <a:path w="1050289" h="1031875">
                <a:moveTo>
                  <a:pt x="481215" y="310197"/>
                </a:moveTo>
                <a:lnTo>
                  <a:pt x="415086" y="310197"/>
                </a:lnTo>
                <a:lnTo>
                  <a:pt x="401421" y="375119"/>
                </a:lnTo>
                <a:lnTo>
                  <a:pt x="467588" y="375119"/>
                </a:lnTo>
                <a:lnTo>
                  <a:pt x="481215" y="310197"/>
                </a:lnTo>
                <a:close/>
              </a:path>
              <a:path w="1050289" h="1031875">
                <a:moveTo>
                  <a:pt x="874166" y="303644"/>
                </a:moveTo>
                <a:lnTo>
                  <a:pt x="813727" y="303644"/>
                </a:lnTo>
                <a:lnTo>
                  <a:pt x="812736" y="309270"/>
                </a:lnTo>
                <a:lnTo>
                  <a:pt x="790308" y="434251"/>
                </a:lnTo>
                <a:lnTo>
                  <a:pt x="782662" y="427329"/>
                </a:lnTo>
                <a:lnTo>
                  <a:pt x="774280" y="421373"/>
                </a:lnTo>
                <a:lnTo>
                  <a:pt x="771194" y="419696"/>
                </a:lnTo>
                <a:lnTo>
                  <a:pt x="771194" y="520890"/>
                </a:lnTo>
                <a:lnTo>
                  <a:pt x="768451" y="546023"/>
                </a:lnTo>
                <a:lnTo>
                  <a:pt x="749439" y="594042"/>
                </a:lnTo>
                <a:lnTo>
                  <a:pt x="719289" y="622592"/>
                </a:lnTo>
                <a:lnTo>
                  <a:pt x="702691" y="625678"/>
                </a:lnTo>
                <a:lnTo>
                  <a:pt x="684987" y="621017"/>
                </a:lnTo>
                <a:lnTo>
                  <a:pt x="671741" y="609206"/>
                </a:lnTo>
                <a:lnTo>
                  <a:pt x="671093" y="607796"/>
                </a:lnTo>
                <a:lnTo>
                  <a:pt x="663435" y="590943"/>
                </a:lnTo>
                <a:lnTo>
                  <a:pt x="660565" y="566877"/>
                </a:lnTo>
                <a:lnTo>
                  <a:pt x="664171" y="525945"/>
                </a:lnTo>
                <a:lnTo>
                  <a:pt x="693356" y="474065"/>
                </a:lnTo>
                <a:lnTo>
                  <a:pt x="724281" y="461683"/>
                </a:lnTo>
                <a:lnTo>
                  <a:pt x="729627" y="461772"/>
                </a:lnTo>
                <a:lnTo>
                  <a:pt x="765009" y="492023"/>
                </a:lnTo>
                <a:lnTo>
                  <a:pt x="771156" y="520839"/>
                </a:lnTo>
                <a:lnTo>
                  <a:pt x="771194" y="419696"/>
                </a:lnTo>
                <a:lnTo>
                  <a:pt x="765225" y="416445"/>
                </a:lnTo>
                <a:lnTo>
                  <a:pt x="755624" y="412584"/>
                </a:lnTo>
                <a:lnTo>
                  <a:pt x="745604" y="409879"/>
                </a:lnTo>
                <a:lnTo>
                  <a:pt x="735380" y="408368"/>
                </a:lnTo>
                <a:lnTo>
                  <a:pt x="725043" y="408063"/>
                </a:lnTo>
                <a:lnTo>
                  <a:pt x="714705" y="408965"/>
                </a:lnTo>
                <a:lnTo>
                  <a:pt x="672477" y="421652"/>
                </a:lnTo>
                <a:lnTo>
                  <a:pt x="636955" y="447573"/>
                </a:lnTo>
                <a:lnTo>
                  <a:pt x="619125" y="470763"/>
                </a:lnTo>
                <a:lnTo>
                  <a:pt x="619594" y="468947"/>
                </a:lnTo>
                <a:lnTo>
                  <a:pt x="630897" y="424942"/>
                </a:lnTo>
                <a:lnTo>
                  <a:pt x="624293" y="423164"/>
                </a:lnTo>
                <a:lnTo>
                  <a:pt x="614730" y="421411"/>
                </a:lnTo>
                <a:lnTo>
                  <a:pt x="614730" y="478345"/>
                </a:lnTo>
                <a:lnTo>
                  <a:pt x="606437" y="497636"/>
                </a:lnTo>
                <a:lnTo>
                  <a:pt x="600773" y="519112"/>
                </a:lnTo>
                <a:lnTo>
                  <a:pt x="598055" y="542658"/>
                </a:lnTo>
                <a:lnTo>
                  <a:pt x="598614" y="568248"/>
                </a:lnTo>
                <a:lnTo>
                  <a:pt x="599617" y="577862"/>
                </a:lnTo>
                <a:lnTo>
                  <a:pt x="601027" y="587413"/>
                </a:lnTo>
                <a:lnTo>
                  <a:pt x="602843" y="596900"/>
                </a:lnTo>
                <a:lnTo>
                  <a:pt x="605066" y="606310"/>
                </a:lnTo>
                <a:lnTo>
                  <a:pt x="593153" y="610793"/>
                </a:lnTo>
                <a:lnTo>
                  <a:pt x="576859" y="615937"/>
                </a:lnTo>
                <a:lnTo>
                  <a:pt x="556907" y="619379"/>
                </a:lnTo>
                <a:lnTo>
                  <a:pt x="536384" y="618921"/>
                </a:lnTo>
                <a:lnTo>
                  <a:pt x="504380" y="595033"/>
                </a:lnTo>
                <a:lnTo>
                  <a:pt x="499389" y="566877"/>
                </a:lnTo>
                <a:lnTo>
                  <a:pt x="500900" y="543610"/>
                </a:lnTo>
                <a:lnTo>
                  <a:pt x="517626" y="497014"/>
                </a:lnTo>
                <a:lnTo>
                  <a:pt x="549795" y="472046"/>
                </a:lnTo>
                <a:lnTo>
                  <a:pt x="567563" y="468947"/>
                </a:lnTo>
                <a:lnTo>
                  <a:pt x="587565" y="470433"/>
                </a:lnTo>
                <a:lnTo>
                  <a:pt x="609739" y="476516"/>
                </a:lnTo>
                <a:lnTo>
                  <a:pt x="614730" y="478345"/>
                </a:lnTo>
                <a:lnTo>
                  <a:pt x="614730" y="421411"/>
                </a:lnTo>
                <a:lnTo>
                  <a:pt x="583387" y="415632"/>
                </a:lnTo>
                <a:lnTo>
                  <a:pt x="546912" y="415772"/>
                </a:lnTo>
                <a:lnTo>
                  <a:pt x="515010" y="423570"/>
                </a:lnTo>
                <a:lnTo>
                  <a:pt x="465112" y="463130"/>
                </a:lnTo>
                <a:lnTo>
                  <a:pt x="438950" y="532142"/>
                </a:lnTo>
                <a:lnTo>
                  <a:pt x="436460" y="574687"/>
                </a:lnTo>
                <a:lnTo>
                  <a:pt x="439623" y="602957"/>
                </a:lnTo>
                <a:lnTo>
                  <a:pt x="459663" y="646772"/>
                </a:lnTo>
                <a:lnTo>
                  <a:pt x="507085" y="675398"/>
                </a:lnTo>
                <a:lnTo>
                  <a:pt x="538556" y="679081"/>
                </a:lnTo>
                <a:lnTo>
                  <a:pt x="566127" y="676808"/>
                </a:lnTo>
                <a:lnTo>
                  <a:pt x="585038" y="672236"/>
                </a:lnTo>
                <a:lnTo>
                  <a:pt x="588479" y="671029"/>
                </a:lnTo>
                <a:lnTo>
                  <a:pt x="602297" y="619379"/>
                </a:lnTo>
                <a:lnTo>
                  <a:pt x="605396" y="607796"/>
                </a:lnTo>
                <a:lnTo>
                  <a:pt x="622808" y="646353"/>
                </a:lnTo>
                <a:lnTo>
                  <a:pt x="676948" y="676744"/>
                </a:lnTo>
                <a:lnTo>
                  <a:pt x="703770" y="675347"/>
                </a:lnTo>
                <a:lnTo>
                  <a:pt x="728116" y="668845"/>
                </a:lnTo>
                <a:lnTo>
                  <a:pt x="747483" y="660666"/>
                </a:lnTo>
                <a:lnTo>
                  <a:pt x="747204" y="662241"/>
                </a:lnTo>
                <a:lnTo>
                  <a:pt x="746252" y="667016"/>
                </a:lnTo>
                <a:lnTo>
                  <a:pt x="744524" y="675068"/>
                </a:lnTo>
                <a:lnTo>
                  <a:pt x="801509" y="675068"/>
                </a:lnTo>
                <a:lnTo>
                  <a:pt x="802297" y="668845"/>
                </a:lnTo>
                <a:lnTo>
                  <a:pt x="803744" y="660666"/>
                </a:lnTo>
                <a:lnTo>
                  <a:pt x="807173" y="641146"/>
                </a:lnTo>
                <a:lnTo>
                  <a:pt x="810158" y="625678"/>
                </a:lnTo>
                <a:lnTo>
                  <a:pt x="817562" y="587248"/>
                </a:lnTo>
                <a:lnTo>
                  <a:pt x="831151" y="518363"/>
                </a:lnTo>
                <a:lnTo>
                  <a:pt x="842454" y="461683"/>
                </a:lnTo>
                <a:lnTo>
                  <a:pt x="847940" y="434251"/>
                </a:lnTo>
                <a:lnTo>
                  <a:pt x="868641" y="331177"/>
                </a:lnTo>
                <a:lnTo>
                  <a:pt x="872528" y="311734"/>
                </a:lnTo>
                <a:lnTo>
                  <a:pt x="874166" y="303644"/>
                </a:lnTo>
                <a:close/>
              </a:path>
              <a:path w="1050289" h="1031875">
                <a:moveTo>
                  <a:pt x="998131" y="731291"/>
                </a:moveTo>
                <a:lnTo>
                  <a:pt x="883716" y="731291"/>
                </a:lnTo>
                <a:lnTo>
                  <a:pt x="883716" y="796036"/>
                </a:lnTo>
                <a:lnTo>
                  <a:pt x="852449" y="831037"/>
                </a:lnTo>
                <a:lnTo>
                  <a:pt x="817880" y="862520"/>
                </a:lnTo>
                <a:lnTo>
                  <a:pt x="780313" y="890257"/>
                </a:lnTo>
                <a:lnTo>
                  <a:pt x="740067" y="914069"/>
                </a:lnTo>
                <a:lnTo>
                  <a:pt x="697445" y="933729"/>
                </a:lnTo>
                <a:lnTo>
                  <a:pt x="652767" y="949045"/>
                </a:lnTo>
                <a:lnTo>
                  <a:pt x="679843" y="915301"/>
                </a:lnTo>
                <a:lnTo>
                  <a:pt x="707174" y="877620"/>
                </a:lnTo>
                <a:lnTo>
                  <a:pt x="732574" y="837412"/>
                </a:lnTo>
                <a:lnTo>
                  <a:pt x="753884" y="796036"/>
                </a:lnTo>
                <a:lnTo>
                  <a:pt x="883716" y="796036"/>
                </a:lnTo>
                <a:lnTo>
                  <a:pt x="883716" y="731291"/>
                </a:lnTo>
                <a:lnTo>
                  <a:pt x="680732" y="731291"/>
                </a:lnTo>
                <a:lnTo>
                  <a:pt x="680732" y="796036"/>
                </a:lnTo>
                <a:lnTo>
                  <a:pt x="650341" y="844740"/>
                </a:lnTo>
                <a:lnTo>
                  <a:pt x="616407" y="890079"/>
                </a:lnTo>
                <a:lnTo>
                  <a:pt x="583882" y="928763"/>
                </a:lnTo>
                <a:lnTo>
                  <a:pt x="557682" y="957465"/>
                </a:lnTo>
                <a:lnTo>
                  <a:pt x="557682" y="956246"/>
                </a:lnTo>
                <a:lnTo>
                  <a:pt x="557682" y="796036"/>
                </a:lnTo>
                <a:lnTo>
                  <a:pt x="680732" y="796036"/>
                </a:lnTo>
                <a:lnTo>
                  <a:pt x="680732" y="731291"/>
                </a:lnTo>
                <a:lnTo>
                  <a:pt x="492010" y="731291"/>
                </a:lnTo>
                <a:lnTo>
                  <a:pt x="492010" y="796036"/>
                </a:lnTo>
                <a:lnTo>
                  <a:pt x="492010" y="956246"/>
                </a:lnTo>
                <a:lnTo>
                  <a:pt x="459295" y="919022"/>
                </a:lnTo>
                <a:lnTo>
                  <a:pt x="429120" y="879830"/>
                </a:lnTo>
                <a:lnTo>
                  <a:pt x="401586" y="838796"/>
                </a:lnTo>
                <a:lnTo>
                  <a:pt x="399288" y="834847"/>
                </a:lnTo>
                <a:lnTo>
                  <a:pt x="399288" y="949693"/>
                </a:lnTo>
                <a:lnTo>
                  <a:pt x="354139" y="934466"/>
                </a:lnTo>
                <a:lnTo>
                  <a:pt x="311073" y="914793"/>
                </a:lnTo>
                <a:lnTo>
                  <a:pt x="270408" y="890905"/>
                </a:lnTo>
                <a:lnTo>
                  <a:pt x="232460" y="863003"/>
                </a:lnTo>
                <a:lnTo>
                  <a:pt x="197561" y="831303"/>
                </a:lnTo>
                <a:lnTo>
                  <a:pt x="166001" y="796010"/>
                </a:lnTo>
                <a:lnTo>
                  <a:pt x="302653" y="796010"/>
                </a:lnTo>
                <a:lnTo>
                  <a:pt x="323469" y="836409"/>
                </a:lnTo>
                <a:lnTo>
                  <a:pt x="346544" y="875550"/>
                </a:lnTo>
                <a:lnTo>
                  <a:pt x="371843" y="913345"/>
                </a:lnTo>
                <a:lnTo>
                  <a:pt x="399288" y="949693"/>
                </a:lnTo>
                <a:lnTo>
                  <a:pt x="399288" y="834847"/>
                </a:lnTo>
                <a:lnTo>
                  <a:pt x="376770" y="796036"/>
                </a:lnTo>
                <a:lnTo>
                  <a:pt x="492010" y="796036"/>
                </a:lnTo>
                <a:lnTo>
                  <a:pt x="492010" y="731291"/>
                </a:lnTo>
                <a:lnTo>
                  <a:pt x="346621" y="731291"/>
                </a:lnTo>
                <a:lnTo>
                  <a:pt x="330415" y="686625"/>
                </a:lnTo>
                <a:lnTo>
                  <a:pt x="318147" y="640854"/>
                </a:lnTo>
                <a:lnTo>
                  <a:pt x="309854" y="594169"/>
                </a:lnTo>
                <a:lnTo>
                  <a:pt x="305638" y="547255"/>
                </a:lnTo>
                <a:lnTo>
                  <a:pt x="305612" y="546976"/>
                </a:lnTo>
                <a:lnTo>
                  <a:pt x="305879" y="544753"/>
                </a:lnTo>
                <a:lnTo>
                  <a:pt x="305892" y="540258"/>
                </a:lnTo>
                <a:lnTo>
                  <a:pt x="305269" y="514692"/>
                </a:lnTo>
                <a:lnTo>
                  <a:pt x="305892" y="489458"/>
                </a:lnTo>
                <a:lnTo>
                  <a:pt x="305892" y="482498"/>
                </a:lnTo>
                <a:lnTo>
                  <a:pt x="305612" y="482498"/>
                </a:lnTo>
                <a:lnTo>
                  <a:pt x="309867" y="435317"/>
                </a:lnTo>
                <a:lnTo>
                  <a:pt x="318160" y="388747"/>
                </a:lnTo>
                <a:lnTo>
                  <a:pt x="330428" y="343027"/>
                </a:lnTo>
                <a:lnTo>
                  <a:pt x="346621" y="298424"/>
                </a:lnTo>
                <a:lnTo>
                  <a:pt x="958659" y="298424"/>
                </a:lnTo>
                <a:lnTo>
                  <a:pt x="958659" y="298196"/>
                </a:lnTo>
                <a:lnTo>
                  <a:pt x="997356" y="298196"/>
                </a:lnTo>
                <a:lnTo>
                  <a:pt x="994143" y="289166"/>
                </a:lnTo>
                <a:lnTo>
                  <a:pt x="990752" y="280797"/>
                </a:lnTo>
                <a:lnTo>
                  <a:pt x="980541" y="260032"/>
                </a:lnTo>
                <a:lnTo>
                  <a:pt x="964692" y="233832"/>
                </a:lnTo>
                <a:lnTo>
                  <a:pt x="962037" y="229438"/>
                </a:lnTo>
                <a:lnTo>
                  <a:pt x="933792" y="191566"/>
                </a:lnTo>
                <a:lnTo>
                  <a:pt x="898423" y="152133"/>
                </a:lnTo>
                <a:lnTo>
                  <a:pt x="883754" y="138798"/>
                </a:lnTo>
                <a:lnTo>
                  <a:pt x="883754" y="233832"/>
                </a:lnTo>
                <a:lnTo>
                  <a:pt x="753884" y="233832"/>
                </a:lnTo>
                <a:lnTo>
                  <a:pt x="732612" y="192430"/>
                </a:lnTo>
                <a:lnTo>
                  <a:pt x="707123" y="152133"/>
                </a:lnTo>
                <a:lnTo>
                  <a:pt x="680732" y="115811"/>
                </a:lnTo>
                <a:lnTo>
                  <a:pt x="680732" y="233832"/>
                </a:lnTo>
                <a:lnTo>
                  <a:pt x="557682" y="233832"/>
                </a:lnTo>
                <a:lnTo>
                  <a:pt x="557682" y="73583"/>
                </a:lnTo>
                <a:lnTo>
                  <a:pt x="557682" y="72402"/>
                </a:lnTo>
                <a:lnTo>
                  <a:pt x="583971" y="101104"/>
                </a:lnTo>
                <a:lnTo>
                  <a:pt x="616496" y="139788"/>
                </a:lnTo>
                <a:lnTo>
                  <a:pt x="650379" y="185140"/>
                </a:lnTo>
                <a:lnTo>
                  <a:pt x="680732" y="233832"/>
                </a:lnTo>
                <a:lnTo>
                  <a:pt x="680732" y="115811"/>
                </a:lnTo>
                <a:lnTo>
                  <a:pt x="679792" y="114515"/>
                </a:lnTo>
                <a:lnTo>
                  <a:pt x="652678" y="80746"/>
                </a:lnTo>
                <a:lnTo>
                  <a:pt x="697395" y="96062"/>
                </a:lnTo>
                <a:lnTo>
                  <a:pt x="740041" y="115722"/>
                </a:lnTo>
                <a:lnTo>
                  <a:pt x="780313" y="139547"/>
                </a:lnTo>
                <a:lnTo>
                  <a:pt x="817892" y="167309"/>
                </a:lnTo>
                <a:lnTo>
                  <a:pt x="852487" y="198805"/>
                </a:lnTo>
                <a:lnTo>
                  <a:pt x="883754" y="233832"/>
                </a:lnTo>
                <a:lnTo>
                  <a:pt x="883754" y="138798"/>
                </a:lnTo>
                <a:lnTo>
                  <a:pt x="859282" y="116547"/>
                </a:lnTo>
                <a:lnTo>
                  <a:pt x="816673" y="85051"/>
                </a:lnTo>
                <a:lnTo>
                  <a:pt x="809396" y="80746"/>
                </a:lnTo>
                <a:lnTo>
                  <a:pt x="795337" y="72402"/>
                </a:lnTo>
                <a:lnTo>
                  <a:pt x="722604" y="35521"/>
                </a:lnTo>
                <a:lnTo>
                  <a:pt x="672363" y="18122"/>
                </a:lnTo>
                <a:lnTo>
                  <a:pt x="620585" y="5842"/>
                </a:lnTo>
                <a:lnTo>
                  <a:pt x="576719" y="0"/>
                </a:lnTo>
                <a:lnTo>
                  <a:pt x="492010" y="0"/>
                </a:lnTo>
                <a:lnTo>
                  <a:pt x="492010" y="73583"/>
                </a:lnTo>
                <a:lnTo>
                  <a:pt x="492010" y="233667"/>
                </a:lnTo>
                <a:lnTo>
                  <a:pt x="376770" y="233781"/>
                </a:lnTo>
                <a:lnTo>
                  <a:pt x="401586" y="191046"/>
                </a:lnTo>
                <a:lnTo>
                  <a:pt x="429120" y="150012"/>
                </a:lnTo>
                <a:lnTo>
                  <a:pt x="459295" y="110820"/>
                </a:lnTo>
                <a:lnTo>
                  <a:pt x="486283" y="80098"/>
                </a:lnTo>
                <a:lnTo>
                  <a:pt x="492010" y="73583"/>
                </a:lnTo>
                <a:lnTo>
                  <a:pt x="492010" y="0"/>
                </a:lnTo>
                <a:lnTo>
                  <a:pt x="471614" y="0"/>
                </a:lnTo>
                <a:lnTo>
                  <a:pt x="461187" y="711"/>
                </a:lnTo>
                <a:lnTo>
                  <a:pt x="408711" y="9639"/>
                </a:lnTo>
                <a:lnTo>
                  <a:pt x="399224" y="12268"/>
                </a:lnTo>
                <a:lnTo>
                  <a:pt x="399224" y="80098"/>
                </a:lnTo>
                <a:lnTo>
                  <a:pt x="371690" y="116547"/>
                </a:lnTo>
                <a:lnTo>
                  <a:pt x="346456" y="154228"/>
                </a:lnTo>
                <a:lnTo>
                  <a:pt x="323367" y="193382"/>
                </a:lnTo>
                <a:lnTo>
                  <a:pt x="302564" y="233781"/>
                </a:lnTo>
                <a:lnTo>
                  <a:pt x="275704" y="233781"/>
                </a:lnTo>
                <a:lnTo>
                  <a:pt x="275704" y="298513"/>
                </a:lnTo>
                <a:lnTo>
                  <a:pt x="275704" y="731291"/>
                </a:lnTo>
                <a:lnTo>
                  <a:pt x="122440" y="731291"/>
                </a:lnTo>
                <a:lnTo>
                  <a:pt x="101180" y="687692"/>
                </a:lnTo>
                <a:lnTo>
                  <a:pt x="84886" y="642213"/>
                </a:lnTo>
                <a:lnTo>
                  <a:pt x="73672" y="595261"/>
                </a:lnTo>
                <a:lnTo>
                  <a:pt x="67678" y="547255"/>
                </a:lnTo>
                <a:lnTo>
                  <a:pt x="239966" y="547255"/>
                </a:lnTo>
                <a:lnTo>
                  <a:pt x="243535" y="594220"/>
                </a:lnTo>
                <a:lnTo>
                  <a:pt x="250698" y="640626"/>
                </a:lnTo>
                <a:lnTo>
                  <a:pt x="261429" y="686396"/>
                </a:lnTo>
                <a:lnTo>
                  <a:pt x="275704" y="731291"/>
                </a:lnTo>
                <a:lnTo>
                  <a:pt x="275704" y="298513"/>
                </a:lnTo>
                <a:lnTo>
                  <a:pt x="261429" y="343395"/>
                </a:lnTo>
                <a:lnTo>
                  <a:pt x="250698" y="389153"/>
                </a:lnTo>
                <a:lnTo>
                  <a:pt x="243522" y="435584"/>
                </a:lnTo>
                <a:lnTo>
                  <a:pt x="239966" y="482498"/>
                </a:lnTo>
                <a:lnTo>
                  <a:pt x="67678" y="482498"/>
                </a:lnTo>
                <a:lnTo>
                  <a:pt x="73660" y="434479"/>
                </a:lnTo>
                <a:lnTo>
                  <a:pt x="84848" y="387527"/>
                </a:lnTo>
                <a:lnTo>
                  <a:pt x="101117" y="342036"/>
                </a:lnTo>
                <a:lnTo>
                  <a:pt x="122351" y="298424"/>
                </a:lnTo>
                <a:lnTo>
                  <a:pt x="275704" y="298513"/>
                </a:lnTo>
                <a:lnTo>
                  <a:pt x="275704" y="233781"/>
                </a:lnTo>
                <a:lnTo>
                  <a:pt x="166128" y="233781"/>
                </a:lnTo>
                <a:lnTo>
                  <a:pt x="174409" y="223824"/>
                </a:lnTo>
                <a:lnTo>
                  <a:pt x="200863" y="195326"/>
                </a:lnTo>
                <a:lnTo>
                  <a:pt x="235432" y="164452"/>
                </a:lnTo>
                <a:lnTo>
                  <a:pt x="272872" y="137312"/>
                </a:lnTo>
                <a:lnTo>
                  <a:pt x="312851" y="114084"/>
                </a:lnTo>
                <a:lnTo>
                  <a:pt x="355066" y="94945"/>
                </a:lnTo>
                <a:lnTo>
                  <a:pt x="399224" y="80098"/>
                </a:lnTo>
                <a:lnTo>
                  <a:pt x="399224" y="12268"/>
                </a:lnTo>
                <a:lnTo>
                  <a:pt x="357301" y="23825"/>
                </a:lnTo>
                <a:lnTo>
                  <a:pt x="307606" y="43078"/>
                </a:lnTo>
                <a:lnTo>
                  <a:pt x="260286" y="67157"/>
                </a:lnTo>
                <a:lnTo>
                  <a:pt x="215684" y="95834"/>
                </a:lnTo>
                <a:lnTo>
                  <a:pt x="174167" y="128930"/>
                </a:lnTo>
                <a:lnTo>
                  <a:pt x="136271" y="166014"/>
                </a:lnTo>
                <a:lnTo>
                  <a:pt x="102489" y="206603"/>
                </a:lnTo>
                <a:lnTo>
                  <a:pt x="73050" y="250355"/>
                </a:lnTo>
                <a:lnTo>
                  <a:pt x="48196" y="296951"/>
                </a:lnTo>
                <a:lnTo>
                  <a:pt x="28295" y="345795"/>
                </a:lnTo>
                <a:lnTo>
                  <a:pt x="13563" y="396252"/>
                </a:lnTo>
                <a:lnTo>
                  <a:pt x="4102" y="447929"/>
                </a:lnTo>
                <a:lnTo>
                  <a:pt x="0" y="500405"/>
                </a:lnTo>
                <a:lnTo>
                  <a:pt x="1333" y="553034"/>
                </a:lnTo>
                <a:lnTo>
                  <a:pt x="8077" y="605116"/>
                </a:lnTo>
                <a:lnTo>
                  <a:pt x="20129" y="656259"/>
                </a:lnTo>
                <a:lnTo>
                  <a:pt x="37439" y="706056"/>
                </a:lnTo>
                <a:lnTo>
                  <a:pt x="59791" y="753872"/>
                </a:lnTo>
                <a:lnTo>
                  <a:pt x="86893" y="799071"/>
                </a:lnTo>
                <a:lnTo>
                  <a:pt x="118503" y="841324"/>
                </a:lnTo>
                <a:lnTo>
                  <a:pt x="154393" y="880287"/>
                </a:lnTo>
                <a:lnTo>
                  <a:pt x="189052" y="911529"/>
                </a:lnTo>
                <a:lnTo>
                  <a:pt x="226288" y="939507"/>
                </a:lnTo>
                <a:lnTo>
                  <a:pt x="265861" y="964082"/>
                </a:lnTo>
                <a:lnTo>
                  <a:pt x="307543" y="985088"/>
                </a:lnTo>
                <a:lnTo>
                  <a:pt x="351091" y="1002398"/>
                </a:lnTo>
                <a:lnTo>
                  <a:pt x="396049" y="1015784"/>
                </a:lnTo>
                <a:lnTo>
                  <a:pt x="441883" y="1025144"/>
                </a:lnTo>
                <a:lnTo>
                  <a:pt x="488353" y="1030414"/>
                </a:lnTo>
                <a:lnTo>
                  <a:pt x="535152" y="1031595"/>
                </a:lnTo>
                <a:lnTo>
                  <a:pt x="582002" y="1028623"/>
                </a:lnTo>
                <a:lnTo>
                  <a:pt x="628408" y="1021537"/>
                </a:lnTo>
                <a:lnTo>
                  <a:pt x="673849" y="1010424"/>
                </a:lnTo>
                <a:lnTo>
                  <a:pt x="718058" y="995375"/>
                </a:lnTo>
                <a:lnTo>
                  <a:pt x="760768" y="976490"/>
                </a:lnTo>
                <a:lnTo>
                  <a:pt x="795159" y="957465"/>
                </a:lnTo>
                <a:lnTo>
                  <a:pt x="840447" y="927658"/>
                </a:lnTo>
                <a:lnTo>
                  <a:pt x="876541" y="898271"/>
                </a:lnTo>
                <a:lnTo>
                  <a:pt x="909802" y="865860"/>
                </a:lnTo>
                <a:lnTo>
                  <a:pt x="940028" y="830605"/>
                </a:lnTo>
                <a:lnTo>
                  <a:pt x="964666" y="796036"/>
                </a:lnTo>
                <a:lnTo>
                  <a:pt x="989584" y="752475"/>
                </a:lnTo>
                <a:lnTo>
                  <a:pt x="994752" y="740422"/>
                </a:lnTo>
                <a:lnTo>
                  <a:pt x="998131" y="731291"/>
                </a:lnTo>
                <a:close/>
              </a:path>
              <a:path w="1050289" h="1031875">
                <a:moveTo>
                  <a:pt x="1050137" y="517220"/>
                </a:moveTo>
                <a:lnTo>
                  <a:pt x="1050112" y="508190"/>
                </a:lnTo>
                <a:lnTo>
                  <a:pt x="1050061" y="487197"/>
                </a:lnTo>
                <a:lnTo>
                  <a:pt x="1044917" y="461568"/>
                </a:lnTo>
                <a:lnTo>
                  <a:pt x="1043800" y="459282"/>
                </a:lnTo>
                <a:lnTo>
                  <a:pt x="1034669" y="440461"/>
                </a:lnTo>
                <a:lnTo>
                  <a:pt x="1024115" y="427939"/>
                </a:lnTo>
                <a:lnTo>
                  <a:pt x="1010958" y="417906"/>
                </a:lnTo>
                <a:lnTo>
                  <a:pt x="995299" y="410400"/>
                </a:lnTo>
                <a:lnTo>
                  <a:pt x="993851" y="410006"/>
                </a:lnTo>
                <a:lnTo>
                  <a:pt x="993851" y="495947"/>
                </a:lnTo>
                <a:lnTo>
                  <a:pt x="993203" y="508050"/>
                </a:lnTo>
                <a:lnTo>
                  <a:pt x="993203" y="508190"/>
                </a:lnTo>
                <a:lnTo>
                  <a:pt x="903986" y="508190"/>
                </a:lnTo>
                <a:lnTo>
                  <a:pt x="913917" y="485775"/>
                </a:lnTo>
                <a:lnTo>
                  <a:pt x="926795" y="470204"/>
                </a:lnTo>
                <a:lnTo>
                  <a:pt x="942708" y="461391"/>
                </a:lnTo>
                <a:lnTo>
                  <a:pt x="961732" y="459282"/>
                </a:lnTo>
                <a:lnTo>
                  <a:pt x="969454" y="460311"/>
                </a:lnTo>
                <a:lnTo>
                  <a:pt x="993851" y="495947"/>
                </a:lnTo>
                <a:lnTo>
                  <a:pt x="993851" y="410006"/>
                </a:lnTo>
                <a:lnTo>
                  <a:pt x="977239" y="405447"/>
                </a:lnTo>
                <a:lnTo>
                  <a:pt x="965835" y="403821"/>
                </a:lnTo>
                <a:lnTo>
                  <a:pt x="954354" y="403479"/>
                </a:lnTo>
                <a:lnTo>
                  <a:pt x="942898" y="404418"/>
                </a:lnTo>
                <a:lnTo>
                  <a:pt x="900277" y="420573"/>
                </a:lnTo>
                <a:lnTo>
                  <a:pt x="864704" y="456196"/>
                </a:lnTo>
                <a:lnTo>
                  <a:pt x="846353" y="490181"/>
                </a:lnTo>
                <a:lnTo>
                  <a:pt x="832154" y="559308"/>
                </a:lnTo>
                <a:lnTo>
                  <a:pt x="834428" y="592467"/>
                </a:lnTo>
                <a:lnTo>
                  <a:pt x="852830" y="641743"/>
                </a:lnTo>
                <a:lnTo>
                  <a:pt x="894334" y="670674"/>
                </a:lnTo>
                <a:lnTo>
                  <a:pt x="926134" y="675513"/>
                </a:lnTo>
                <a:lnTo>
                  <a:pt x="964704" y="672706"/>
                </a:lnTo>
                <a:lnTo>
                  <a:pt x="1010310" y="662241"/>
                </a:lnTo>
                <a:lnTo>
                  <a:pt x="1014412" y="661022"/>
                </a:lnTo>
                <a:lnTo>
                  <a:pt x="1022350" y="619201"/>
                </a:lnTo>
                <a:lnTo>
                  <a:pt x="1025690" y="601662"/>
                </a:lnTo>
                <a:lnTo>
                  <a:pt x="1013637" y="606310"/>
                </a:lnTo>
                <a:lnTo>
                  <a:pt x="993025" y="613194"/>
                </a:lnTo>
                <a:lnTo>
                  <a:pt x="964780" y="618896"/>
                </a:lnTo>
                <a:lnTo>
                  <a:pt x="935177" y="619201"/>
                </a:lnTo>
                <a:lnTo>
                  <a:pt x="910551" y="609904"/>
                </a:lnTo>
                <a:lnTo>
                  <a:pt x="902500" y="601192"/>
                </a:lnTo>
                <a:lnTo>
                  <a:pt x="897331" y="589622"/>
                </a:lnTo>
                <a:lnTo>
                  <a:pt x="895019" y="575284"/>
                </a:lnTo>
                <a:lnTo>
                  <a:pt x="895565" y="558215"/>
                </a:lnTo>
                <a:lnTo>
                  <a:pt x="1043990" y="556920"/>
                </a:lnTo>
                <a:lnTo>
                  <a:pt x="1045133" y="551535"/>
                </a:lnTo>
                <a:lnTo>
                  <a:pt x="1050137" y="51722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851218" y="637974"/>
            <a:ext cx="14604" cy="123825"/>
          </a:xfrm>
          <a:custGeom>
            <a:avLst/>
            <a:gdLst/>
            <a:ahLst/>
            <a:cxnLst/>
            <a:rect l="l" t="t" r="r" b="b"/>
            <a:pathLst>
              <a:path w="14605" h="123825">
                <a:moveTo>
                  <a:pt x="14605" y="0"/>
                </a:moveTo>
                <a:lnTo>
                  <a:pt x="0" y="0"/>
                </a:lnTo>
                <a:lnTo>
                  <a:pt x="0" y="123687"/>
                </a:lnTo>
                <a:lnTo>
                  <a:pt x="14605" y="123687"/>
                </a:lnTo>
                <a:lnTo>
                  <a:pt x="14605" y="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00194" y="637977"/>
            <a:ext cx="210813" cy="12368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30079" y="637977"/>
            <a:ext cx="69763" cy="12368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27599" y="637977"/>
            <a:ext cx="88342" cy="1236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36087" y="637491"/>
            <a:ext cx="355543" cy="12417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19453" y="636032"/>
            <a:ext cx="115502" cy="12733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62861" y="637491"/>
            <a:ext cx="313676" cy="12417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44622" y="844097"/>
            <a:ext cx="226303" cy="127322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97711" y="845880"/>
            <a:ext cx="96311" cy="12542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226853" y="845880"/>
            <a:ext cx="97893" cy="12368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352801" y="844259"/>
            <a:ext cx="94908" cy="126998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2470094" y="845877"/>
            <a:ext cx="14604" cy="123825"/>
          </a:xfrm>
          <a:custGeom>
            <a:avLst/>
            <a:gdLst/>
            <a:ahLst/>
            <a:cxnLst/>
            <a:rect l="l" t="t" r="r" b="b"/>
            <a:pathLst>
              <a:path w="14605" h="123825">
                <a:moveTo>
                  <a:pt x="14554" y="0"/>
                </a:moveTo>
                <a:lnTo>
                  <a:pt x="0" y="0"/>
                </a:lnTo>
                <a:lnTo>
                  <a:pt x="0" y="123687"/>
                </a:lnTo>
                <a:lnTo>
                  <a:pt x="14554" y="123687"/>
                </a:lnTo>
                <a:lnTo>
                  <a:pt x="14554" y="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bg 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19190" y="845880"/>
            <a:ext cx="69838" cy="12368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56031" y="844097"/>
            <a:ext cx="199517" cy="127322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883603" y="845880"/>
            <a:ext cx="88342" cy="12368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031189" y="844097"/>
            <a:ext cx="115352" cy="127322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174597" y="845880"/>
            <a:ext cx="79836" cy="12356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280548" y="845880"/>
            <a:ext cx="69689" cy="12368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378143" y="845880"/>
            <a:ext cx="97893" cy="123684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538861" y="845394"/>
            <a:ext cx="226527" cy="12417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799860" y="845880"/>
            <a:ext cx="100131" cy="123684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851218" y="1053768"/>
            <a:ext cx="100131" cy="123698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1979255" y="1053780"/>
            <a:ext cx="14604" cy="123825"/>
          </a:xfrm>
          <a:custGeom>
            <a:avLst/>
            <a:gdLst/>
            <a:ahLst/>
            <a:cxnLst/>
            <a:rect l="l" t="t" r="r" b="b"/>
            <a:pathLst>
              <a:path w="14605" h="123825">
                <a:moveTo>
                  <a:pt x="14562" y="0"/>
                </a:moveTo>
                <a:lnTo>
                  <a:pt x="0" y="0"/>
                </a:lnTo>
                <a:lnTo>
                  <a:pt x="0" y="123687"/>
                </a:lnTo>
                <a:lnTo>
                  <a:pt x="14562" y="123687"/>
                </a:lnTo>
                <a:lnTo>
                  <a:pt x="14562" y="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bg object 4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020143" y="1051986"/>
            <a:ext cx="411151" cy="127175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459200" y="1051986"/>
            <a:ext cx="94908" cy="127175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576642" y="1053768"/>
            <a:ext cx="69689" cy="123698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719751" y="1053768"/>
            <a:ext cx="69987" cy="123698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817495" y="1053768"/>
            <a:ext cx="100131" cy="123698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944339" y="1053768"/>
            <a:ext cx="96251" cy="125437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067004" y="1051986"/>
            <a:ext cx="340322" cy="127175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435148" y="1051838"/>
            <a:ext cx="115502" cy="127322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578555" y="1053768"/>
            <a:ext cx="98042" cy="1236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493519"/>
            <a:ext cx="12192000" cy="1064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53988" y="2643606"/>
            <a:ext cx="5328920" cy="3712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png"/><Relationship Id="rId4" Type="http://schemas.openxmlformats.org/officeDocument/2006/relationships/image" Target="../media/image5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7290" y="1466214"/>
            <a:ext cx="6002020" cy="1898014"/>
          </a:xfrm>
          <a:prstGeom prst="rect"/>
        </p:spPr>
        <p:txBody>
          <a:bodyPr wrap="square" lIns="0" tIns="82550" rIns="0" bIns="0" rtlCol="0" vert="horz">
            <a:spAutoFit/>
          </a:bodyPr>
          <a:lstStyle/>
          <a:p>
            <a:pPr marL="12700" marR="5080">
              <a:lnSpc>
                <a:spcPct val="89600"/>
              </a:lnSpc>
              <a:spcBef>
                <a:spcPts val="650"/>
              </a:spcBef>
            </a:pPr>
            <a:r>
              <a:rPr dirty="0" sz="4400" spc="175">
                <a:solidFill>
                  <a:srgbClr val="00004B"/>
                </a:solidFill>
              </a:rPr>
              <a:t>The</a:t>
            </a:r>
            <a:r>
              <a:rPr dirty="0" sz="4400" spc="-65">
                <a:solidFill>
                  <a:srgbClr val="00004B"/>
                </a:solidFill>
              </a:rPr>
              <a:t> </a:t>
            </a:r>
            <a:r>
              <a:rPr dirty="0" sz="4400" spc="320">
                <a:solidFill>
                  <a:srgbClr val="00004B"/>
                </a:solidFill>
              </a:rPr>
              <a:t>International </a:t>
            </a:r>
            <a:r>
              <a:rPr dirty="0" sz="4400" spc="290">
                <a:solidFill>
                  <a:srgbClr val="00004B"/>
                </a:solidFill>
              </a:rPr>
              <a:t>Council</a:t>
            </a:r>
            <a:r>
              <a:rPr dirty="0" sz="4400" spc="-80">
                <a:solidFill>
                  <a:srgbClr val="00004B"/>
                </a:solidFill>
              </a:rPr>
              <a:t> </a:t>
            </a:r>
            <a:r>
              <a:rPr dirty="0" sz="4400" spc="290">
                <a:solidFill>
                  <a:srgbClr val="00004B"/>
                </a:solidFill>
              </a:rPr>
              <a:t>for</a:t>
            </a:r>
            <a:r>
              <a:rPr dirty="0" sz="4400" spc="-85">
                <a:solidFill>
                  <a:srgbClr val="00004B"/>
                </a:solidFill>
              </a:rPr>
              <a:t> </a:t>
            </a:r>
            <a:r>
              <a:rPr dirty="0" sz="4400" spc="375">
                <a:solidFill>
                  <a:srgbClr val="00004B"/>
                </a:solidFill>
              </a:rPr>
              <a:t>Open</a:t>
            </a:r>
            <a:r>
              <a:rPr dirty="0" sz="4400" spc="-80">
                <a:solidFill>
                  <a:srgbClr val="00004B"/>
                </a:solidFill>
              </a:rPr>
              <a:t> </a:t>
            </a:r>
            <a:r>
              <a:rPr dirty="0" sz="4400" spc="365">
                <a:solidFill>
                  <a:srgbClr val="00004B"/>
                </a:solidFill>
              </a:rPr>
              <a:t>and </a:t>
            </a:r>
            <a:r>
              <a:rPr dirty="0" sz="4400" spc="275">
                <a:solidFill>
                  <a:srgbClr val="00004B"/>
                </a:solidFill>
              </a:rPr>
              <a:t>Distance</a:t>
            </a:r>
            <a:r>
              <a:rPr dirty="0" sz="4400" spc="-45">
                <a:solidFill>
                  <a:srgbClr val="00004B"/>
                </a:solidFill>
              </a:rPr>
              <a:t> </a:t>
            </a:r>
            <a:r>
              <a:rPr dirty="0" sz="4400" spc="315">
                <a:solidFill>
                  <a:srgbClr val="00004B"/>
                </a:solidFill>
              </a:rPr>
              <a:t>Education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1945894" y="3612260"/>
            <a:ext cx="8688070" cy="2845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300" spc="175" b="1">
                <a:solidFill>
                  <a:srgbClr val="C00000"/>
                </a:solidFill>
                <a:latin typeface="Arial"/>
                <a:cs typeface="Arial"/>
              </a:rPr>
              <a:t>Quality</a:t>
            </a:r>
            <a:r>
              <a:rPr dirty="0" sz="33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300" spc="270" b="1">
                <a:solidFill>
                  <a:srgbClr val="C00000"/>
                </a:solidFill>
                <a:latin typeface="Arial"/>
                <a:cs typeface="Arial"/>
              </a:rPr>
              <a:t>Network</a:t>
            </a:r>
            <a:endParaRPr sz="3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55"/>
              </a:spcBef>
            </a:pPr>
            <a:r>
              <a:rPr dirty="0" sz="2200" spc="80" b="1">
                <a:solidFill>
                  <a:srgbClr val="00004B"/>
                </a:solidFill>
                <a:latin typeface="Arial"/>
                <a:cs typeface="Arial"/>
              </a:rPr>
              <a:t>Ask</a:t>
            </a:r>
            <a:r>
              <a:rPr dirty="0" sz="2200" spc="2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200" spc="175" b="1">
                <a:solidFill>
                  <a:srgbClr val="00004B"/>
                </a:solidFill>
                <a:latin typeface="Arial"/>
                <a:cs typeface="Arial"/>
              </a:rPr>
              <a:t>the</a:t>
            </a:r>
            <a:r>
              <a:rPr dirty="0" sz="2200" spc="4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200" spc="75" b="1">
                <a:solidFill>
                  <a:srgbClr val="00004B"/>
                </a:solidFill>
                <a:latin typeface="Arial"/>
                <a:cs typeface="Arial"/>
              </a:rPr>
              <a:t>ICDE</a:t>
            </a:r>
            <a:r>
              <a:rPr dirty="0" sz="2200" spc="3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200" spc="90" b="1">
                <a:solidFill>
                  <a:srgbClr val="00004B"/>
                </a:solidFill>
                <a:latin typeface="Arial"/>
                <a:cs typeface="Arial"/>
              </a:rPr>
              <a:t>Experts</a:t>
            </a:r>
            <a:r>
              <a:rPr dirty="0" sz="2200" spc="4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200" spc="120" b="1">
                <a:solidFill>
                  <a:srgbClr val="00004B"/>
                </a:solidFill>
                <a:latin typeface="Arial"/>
                <a:cs typeface="Arial"/>
              </a:rPr>
              <a:t>Event</a:t>
            </a:r>
            <a:r>
              <a:rPr dirty="0" sz="2200" spc="4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200" spc="10" b="1">
                <a:solidFill>
                  <a:srgbClr val="00004B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200" spc="100" b="1">
                <a:solidFill>
                  <a:srgbClr val="00004B"/>
                </a:solidFill>
                <a:latin typeface="Arial"/>
                <a:cs typeface="Arial"/>
              </a:rPr>
              <a:t>“Quality</a:t>
            </a:r>
            <a:r>
              <a:rPr dirty="0" sz="2200" spc="5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200" spc="100" b="1">
                <a:solidFill>
                  <a:srgbClr val="00004B"/>
                </a:solidFill>
                <a:latin typeface="Arial"/>
                <a:cs typeface="Arial"/>
              </a:rPr>
              <a:t>of</a:t>
            </a:r>
            <a:r>
              <a:rPr dirty="0" sz="2200" spc="2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200" spc="114" b="1">
                <a:solidFill>
                  <a:srgbClr val="00004B"/>
                </a:solidFill>
                <a:latin typeface="Arial"/>
                <a:cs typeface="Arial"/>
              </a:rPr>
              <a:t>Online</a:t>
            </a:r>
            <a:r>
              <a:rPr dirty="0" sz="2200" spc="6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200" spc="85" b="1">
                <a:solidFill>
                  <a:srgbClr val="00004B"/>
                </a:solidFill>
                <a:latin typeface="Arial"/>
                <a:cs typeface="Arial"/>
              </a:rPr>
              <a:t>Assessment</a:t>
            </a:r>
            <a:r>
              <a:rPr dirty="0" sz="2200" spc="5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200" spc="155" b="1">
                <a:solidFill>
                  <a:srgbClr val="00004B"/>
                </a:solidFill>
                <a:latin typeface="Arial"/>
                <a:cs typeface="Arial"/>
              </a:rPr>
              <a:t>and</a:t>
            </a:r>
            <a:r>
              <a:rPr dirty="0" sz="2200" spc="3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200" spc="175" b="1">
                <a:solidFill>
                  <a:srgbClr val="00004B"/>
                </a:solidFill>
                <a:latin typeface="Arial"/>
                <a:cs typeface="Arial"/>
              </a:rPr>
              <a:t>the</a:t>
            </a:r>
            <a:r>
              <a:rPr dirty="0" sz="2200" spc="3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200" spc="165" b="1">
                <a:solidFill>
                  <a:srgbClr val="00004B"/>
                </a:solidFill>
                <a:latin typeface="Arial"/>
                <a:cs typeface="Arial"/>
              </a:rPr>
              <a:t>Impact</a:t>
            </a:r>
            <a:r>
              <a:rPr dirty="0" sz="2200" spc="3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200" spc="100" b="1">
                <a:solidFill>
                  <a:srgbClr val="00004B"/>
                </a:solidFill>
                <a:latin typeface="Arial"/>
                <a:cs typeface="Arial"/>
              </a:rPr>
              <a:t>of</a:t>
            </a:r>
            <a:r>
              <a:rPr dirty="0" sz="2200" spc="2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200" spc="70" b="1">
                <a:solidFill>
                  <a:srgbClr val="00004B"/>
                </a:solidFill>
                <a:latin typeface="Arial"/>
                <a:cs typeface="Arial"/>
              </a:rPr>
              <a:t>ChatGPT”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200" spc="175">
                <a:solidFill>
                  <a:srgbClr val="00004B"/>
                </a:solidFill>
                <a:latin typeface="Arial"/>
                <a:cs typeface="Arial"/>
              </a:rPr>
              <a:t>September</a:t>
            </a:r>
            <a:r>
              <a:rPr dirty="0" sz="2200" spc="-35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200" spc="-200">
                <a:solidFill>
                  <a:srgbClr val="00004B"/>
                </a:solidFill>
                <a:latin typeface="Arial"/>
                <a:cs typeface="Arial"/>
              </a:rPr>
              <a:t>12,</a:t>
            </a:r>
            <a:r>
              <a:rPr dirty="0" sz="2200" spc="-5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200" spc="40">
                <a:solidFill>
                  <a:srgbClr val="00004B"/>
                </a:solidFill>
                <a:latin typeface="Arial"/>
                <a:cs typeface="Arial"/>
              </a:rPr>
              <a:t>2023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52500" y="746503"/>
            <a:ext cx="3954779" cy="2949575"/>
            <a:chOff x="952500" y="746503"/>
            <a:chExt cx="3954779" cy="29495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500" y="1418843"/>
              <a:ext cx="3954779" cy="227685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31303" y="746505"/>
              <a:ext cx="763905" cy="793115"/>
            </a:xfrm>
            <a:custGeom>
              <a:avLst/>
              <a:gdLst/>
              <a:ahLst/>
              <a:cxnLst/>
              <a:rect l="l" t="t" r="r" b="b"/>
              <a:pathLst>
                <a:path w="763905" h="793115">
                  <a:moveTo>
                    <a:pt x="348335" y="321449"/>
                  </a:moveTo>
                  <a:lnTo>
                    <a:pt x="302209" y="321449"/>
                  </a:lnTo>
                  <a:lnTo>
                    <a:pt x="259448" y="521004"/>
                  </a:lnTo>
                  <a:lnTo>
                    <a:pt x="305549" y="521004"/>
                  </a:lnTo>
                  <a:lnTo>
                    <a:pt x="348335" y="321449"/>
                  </a:lnTo>
                  <a:close/>
                </a:path>
                <a:path w="763905" h="793115">
                  <a:moveTo>
                    <a:pt x="368198" y="239890"/>
                  </a:moveTo>
                  <a:lnTo>
                    <a:pt x="317601" y="239890"/>
                  </a:lnTo>
                  <a:lnTo>
                    <a:pt x="307149" y="289623"/>
                  </a:lnTo>
                  <a:lnTo>
                    <a:pt x="357771" y="289623"/>
                  </a:lnTo>
                  <a:lnTo>
                    <a:pt x="368198" y="239890"/>
                  </a:lnTo>
                  <a:close/>
                </a:path>
                <a:path w="763905" h="793115">
                  <a:moveTo>
                    <a:pt x="763714" y="562495"/>
                  </a:moveTo>
                  <a:lnTo>
                    <a:pt x="676173" y="562495"/>
                  </a:lnTo>
                  <a:lnTo>
                    <a:pt x="676173" y="612101"/>
                  </a:lnTo>
                  <a:lnTo>
                    <a:pt x="639330" y="651319"/>
                  </a:lnTo>
                  <a:lnTo>
                    <a:pt x="597052" y="684288"/>
                  </a:lnTo>
                  <a:lnTo>
                    <a:pt x="550164" y="710463"/>
                  </a:lnTo>
                  <a:lnTo>
                    <a:pt x="499465" y="729322"/>
                  </a:lnTo>
                  <a:lnTo>
                    <a:pt x="520179" y="703465"/>
                  </a:lnTo>
                  <a:lnTo>
                    <a:pt x="541083" y="674611"/>
                  </a:lnTo>
                  <a:lnTo>
                    <a:pt x="560527" y="643801"/>
                  </a:lnTo>
                  <a:lnTo>
                    <a:pt x="576834" y="612101"/>
                  </a:lnTo>
                  <a:lnTo>
                    <a:pt x="676173" y="612101"/>
                  </a:lnTo>
                  <a:lnTo>
                    <a:pt x="676173" y="562495"/>
                  </a:lnTo>
                  <a:lnTo>
                    <a:pt x="520865" y="562495"/>
                  </a:lnTo>
                  <a:lnTo>
                    <a:pt x="520865" y="612101"/>
                  </a:lnTo>
                  <a:lnTo>
                    <a:pt x="497611" y="649414"/>
                  </a:lnTo>
                  <a:lnTo>
                    <a:pt x="471525" y="684288"/>
                  </a:lnTo>
                  <a:lnTo>
                    <a:pt x="446747" y="713790"/>
                  </a:lnTo>
                  <a:lnTo>
                    <a:pt x="426707" y="735774"/>
                  </a:lnTo>
                  <a:lnTo>
                    <a:pt x="426707" y="734847"/>
                  </a:lnTo>
                  <a:lnTo>
                    <a:pt x="426707" y="612101"/>
                  </a:lnTo>
                  <a:lnTo>
                    <a:pt x="520865" y="612101"/>
                  </a:lnTo>
                  <a:lnTo>
                    <a:pt x="520865" y="562495"/>
                  </a:lnTo>
                  <a:lnTo>
                    <a:pt x="376453" y="562495"/>
                  </a:lnTo>
                  <a:lnTo>
                    <a:pt x="376453" y="612101"/>
                  </a:lnTo>
                  <a:lnTo>
                    <a:pt x="376453" y="734847"/>
                  </a:lnTo>
                  <a:lnTo>
                    <a:pt x="372046" y="729818"/>
                  </a:lnTo>
                  <a:lnTo>
                    <a:pt x="351307" y="706183"/>
                  </a:lnTo>
                  <a:lnTo>
                    <a:pt x="328333" y="676300"/>
                  </a:lnTo>
                  <a:lnTo>
                    <a:pt x="307263" y="644855"/>
                  </a:lnTo>
                  <a:lnTo>
                    <a:pt x="305511" y="641832"/>
                  </a:lnTo>
                  <a:lnTo>
                    <a:pt x="305511" y="729818"/>
                  </a:lnTo>
                  <a:lnTo>
                    <a:pt x="254279" y="711034"/>
                  </a:lnTo>
                  <a:lnTo>
                    <a:pt x="206895" y="684784"/>
                  </a:lnTo>
                  <a:lnTo>
                    <a:pt x="164198" y="651611"/>
                  </a:lnTo>
                  <a:lnTo>
                    <a:pt x="127012" y="612076"/>
                  </a:lnTo>
                  <a:lnTo>
                    <a:pt x="231571" y="612076"/>
                  </a:lnTo>
                  <a:lnTo>
                    <a:pt x="247497" y="643026"/>
                  </a:lnTo>
                  <a:lnTo>
                    <a:pt x="265150" y="673023"/>
                  </a:lnTo>
                  <a:lnTo>
                    <a:pt x="284518" y="701979"/>
                  </a:lnTo>
                  <a:lnTo>
                    <a:pt x="305511" y="729818"/>
                  </a:lnTo>
                  <a:lnTo>
                    <a:pt x="305511" y="641832"/>
                  </a:lnTo>
                  <a:lnTo>
                    <a:pt x="288290" y="612101"/>
                  </a:lnTo>
                  <a:lnTo>
                    <a:pt x="376453" y="612101"/>
                  </a:lnTo>
                  <a:lnTo>
                    <a:pt x="376453" y="562495"/>
                  </a:lnTo>
                  <a:lnTo>
                    <a:pt x="265214" y="562495"/>
                  </a:lnTo>
                  <a:lnTo>
                    <a:pt x="252818" y="528281"/>
                  </a:lnTo>
                  <a:lnTo>
                    <a:pt x="243420" y="493217"/>
                  </a:lnTo>
                  <a:lnTo>
                    <a:pt x="237083" y="457454"/>
                  </a:lnTo>
                  <a:lnTo>
                    <a:pt x="233845" y="421500"/>
                  </a:lnTo>
                  <a:lnTo>
                    <a:pt x="233832" y="421284"/>
                  </a:lnTo>
                  <a:lnTo>
                    <a:pt x="234035" y="419582"/>
                  </a:lnTo>
                  <a:lnTo>
                    <a:pt x="234048" y="416140"/>
                  </a:lnTo>
                  <a:lnTo>
                    <a:pt x="233578" y="396811"/>
                  </a:lnTo>
                  <a:lnTo>
                    <a:pt x="234048" y="377228"/>
                  </a:lnTo>
                  <a:lnTo>
                    <a:pt x="234048" y="371894"/>
                  </a:lnTo>
                  <a:lnTo>
                    <a:pt x="233832" y="371894"/>
                  </a:lnTo>
                  <a:lnTo>
                    <a:pt x="237096" y="335749"/>
                  </a:lnTo>
                  <a:lnTo>
                    <a:pt x="243446" y="300062"/>
                  </a:lnTo>
                  <a:lnTo>
                    <a:pt x="252831" y="265049"/>
                  </a:lnTo>
                  <a:lnTo>
                    <a:pt x="265214" y="230873"/>
                  </a:lnTo>
                  <a:lnTo>
                    <a:pt x="733513" y="230873"/>
                  </a:lnTo>
                  <a:lnTo>
                    <a:pt x="733513" y="230695"/>
                  </a:lnTo>
                  <a:lnTo>
                    <a:pt x="763117" y="230695"/>
                  </a:lnTo>
                  <a:lnTo>
                    <a:pt x="760666" y="223774"/>
                  </a:lnTo>
                  <a:lnTo>
                    <a:pt x="758075" y="217373"/>
                  </a:lnTo>
                  <a:lnTo>
                    <a:pt x="750265" y="201460"/>
                  </a:lnTo>
                  <a:lnTo>
                    <a:pt x="738136" y="181381"/>
                  </a:lnTo>
                  <a:lnTo>
                    <a:pt x="736104" y="178015"/>
                  </a:lnTo>
                  <a:lnTo>
                    <a:pt x="714489" y="149009"/>
                  </a:lnTo>
                  <a:lnTo>
                    <a:pt x="687425" y="118795"/>
                  </a:lnTo>
                  <a:lnTo>
                    <a:pt x="676211" y="108597"/>
                  </a:lnTo>
                  <a:lnTo>
                    <a:pt x="676211" y="181381"/>
                  </a:lnTo>
                  <a:lnTo>
                    <a:pt x="576834" y="181381"/>
                  </a:lnTo>
                  <a:lnTo>
                    <a:pt x="560552" y="149669"/>
                  </a:lnTo>
                  <a:lnTo>
                    <a:pt x="541058" y="118795"/>
                  </a:lnTo>
                  <a:lnTo>
                    <a:pt x="520865" y="90982"/>
                  </a:lnTo>
                  <a:lnTo>
                    <a:pt x="520865" y="181381"/>
                  </a:lnTo>
                  <a:lnTo>
                    <a:pt x="426707" y="181381"/>
                  </a:lnTo>
                  <a:lnTo>
                    <a:pt x="426707" y="58610"/>
                  </a:lnTo>
                  <a:lnTo>
                    <a:pt x="426707" y="57708"/>
                  </a:lnTo>
                  <a:lnTo>
                    <a:pt x="446824" y="79705"/>
                  </a:lnTo>
                  <a:lnTo>
                    <a:pt x="471703" y="109334"/>
                  </a:lnTo>
                  <a:lnTo>
                    <a:pt x="497636" y="144081"/>
                  </a:lnTo>
                  <a:lnTo>
                    <a:pt x="520865" y="181381"/>
                  </a:lnTo>
                  <a:lnTo>
                    <a:pt x="520865" y="90982"/>
                  </a:lnTo>
                  <a:lnTo>
                    <a:pt x="520141" y="89979"/>
                  </a:lnTo>
                  <a:lnTo>
                    <a:pt x="499402" y="64096"/>
                  </a:lnTo>
                  <a:lnTo>
                    <a:pt x="550138" y="82956"/>
                  </a:lnTo>
                  <a:lnTo>
                    <a:pt x="597052" y="109143"/>
                  </a:lnTo>
                  <a:lnTo>
                    <a:pt x="639343" y="142138"/>
                  </a:lnTo>
                  <a:lnTo>
                    <a:pt x="676211" y="181381"/>
                  </a:lnTo>
                  <a:lnTo>
                    <a:pt x="676211" y="108597"/>
                  </a:lnTo>
                  <a:lnTo>
                    <a:pt x="657479" y="91528"/>
                  </a:lnTo>
                  <a:lnTo>
                    <a:pt x="624865" y="67398"/>
                  </a:lnTo>
                  <a:lnTo>
                    <a:pt x="619315" y="64096"/>
                  </a:lnTo>
                  <a:lnTo>
                    <a:pt x="608545" y="57708"/>
                  </a:lnTo>
                  <a:lnTo>
                    <a:pt x="589864" y="46621"/>
                  </a:lnTo>
                  <a:lnTo>
                    <a:pt x="552894" y="29464"/>
                  </a:lnTo>
                  <a:lnTo>
                    <a:pt x="514451" y="16129"/>
                  </a:lnTo>
                  <a:lnTo>
                    <a:pt x="474840" y="6718"/>
                  </a:lnTo>
                  <a:lnTo>
                    <a:pt x="434352" y="1320"/>
                  </a:lnTo>
                  <a:lnTo>
                    <a:pt x="393522" y="0"/>
                  </a:lnTo>
                  <a:lnTo>
                    <a:pt x="376453" y="1181"/>
                  </a:lnTo>
                  <a:lnTo>
                    <a:pt x="376453" y="58610"/>
                  </a:lnTo>
                  <a:lnTo>
                    <a:pt x="376453" y="181267"/>
                  </a:lnTo>
                  <a:lnTo>
                    <a:pt x="288290" y="181356"/>
                  </a:lnTo>
                  <a:lnTo>
                    <a:pt x="307276" y="148602"/>
                  </a:lnTo>
                  <a:lnTo>
                    <a:pt x="328345" y="117170"/>
                  </a:lnTo>
                  <a:lnTo>
                    <a:pt x="351421" y="87134"/>
                  </a:lnTo>
                  <a:lnTo>
                    <a:pt x="372084" y="63601"/>
                  </a:lnTo>
                  <a:lnTo>
                    <a:pt x="376453" y="58610"/>
                  </a:lnTo>
                  <a:lnTo>
                    <a:pt x="376453" y="1181"/>
                  </a:lnTo>
                  <a:lnTo>
                    <a:pt x="352882" y="2794"/>
                  </a:lnTo>
                  <a:lnTo>
                    <a:pt x="312724" y="9626"/>
                  </a:lnTo>
                  <a:lnTo>
                    <a:pt x="305460" y="11645"/>
                  </a:lnTo>
                  <a:lnTo>
                    <a:pt x="305460" y="63601"/>
                  </a:lnTo>
                  <a:lnTo>
                    <a:pt x="284391" y="91528"/>
                  </a:lnTo>
                  <a:lnTo>
                    <a:pt x="265087" y="120408"/>
                  </a:lnTo>
                  <a:lnTo>
                    <a:pt x="247421" y="150393"/>
                  </a:lnTo>
                  <a:lnTo>
                    <a:pt x="231508" y="181356"/>
                  </a:lnTo>
                  <a:lnTo>
                    <a:pt x="210947" y="181356"/>
                  </a:lnTo>
                  <a:lnTo>
                    <a:pt x="210947" y="230936"/>
                  </a:lnTo>
                  <a:lnTo>
                    <a:pt x="210947" y="562495"/>
                  </a:lnTo>
                  <a:lnTo>
                    <a:pt x="93675" y="562495"/>
                  </a:lnTo>
                  <a:lnTo>
                    <a:pt x="77406" y="529094"/>
                  </a:lnTo>
                  <a:lnTo>
                    <a:pt x="64947" y="494258"/>
                  </a:lnTo>
                  <a:lnTo>
                    <a:pt x="56362" y="458279"/>
                  </a:lnTo>
                  <a:lnTo>
                    <a:pt x="51777" y="421500"/>
                  </a:lnTo>
                  <a:lnTo>
                    <a:pt x="183603" y="421500"/>
                  </a:lnTo>
                  <a:lnTo>
                    <a:pt x="186334" y="457479"/>
                  </a:lnTo>
                  <a:lnTo>
                    <a:pt x="191808" y="493039"/>
                  </a:lnTo>
                  <a:lnTo>
                    <a:pt x="200025" y="528104"/>
                  </a:lnTo>
                  <a:lnTo>
                    <a:pt x="210947" y="562495"/>
                  </a:lnTo>
                  <a:lnTo>
                    <a:pt x="210947" y="230936"/>
                  </a:lnTo>
                  <a:lnTo>
                    <a:pt x="200025" y="265328"/>
                  </a:lnTo>
                  <a:lnTo>
                    <a:pt x="191808" y="300380"/>
                  </a:lnTo>
                  <a:lnTo>
                    <a:pt x="186321" y="335953"/>
                  </a:lnTo>
                  <a:lnTo>
                    <a:pt x="183603" y="371894"/>
                  </a:lnTo>
                  <a:lnTo>
                    <a:pt x="51777" y="371894"/>
                  </a:lnTo>
                  <a:lnTo>
                    <a:pt x="56349" y="335114"/>
                  </a:lnTo>
                  <a:lnTo>
                    <a:pt x="64909" y="299135"/>
                  </a:lnTo>
                  <a:lnTo>
                    <a:pt x="77368" y="264287"/>
                  </a:lnTo>
                  <a:lnTo>
                    <a:pt x="93611" y="230873"/>
                  </a:lnTo>
                  <a:lnTo>
                    <a:pt x="210947" y="230936"/>
                  </a:lnTo>
                  <a:lnTo>
                    <a:pt x="210947" y="181356"/>
                  </a:lnTo>
                  <a:lnTo>
                    <a:pt x="127101" y="181356"/>
                  </a:lnTo>
                  <a:lnTo>
                    <a:pt x="133438" y="173723"/>
                  </a:lnTo>
                  <a:lnTo>
                    <a:pt x="187109" y="122758"/>
                  </a:lnTo>
                  <a:lnTo>
                    <a:pt x="223850" y="98158"/>
                  </a:lnTo>
                  <a:lnTo>
                    <a:pt x="263448" y="78346"/>
                  </a:lnTo>
                  <a:lnTo>
                    <a:pt x="305460" y="63601"/>
                  </a:lnTo>
                  <a:lnTo>
                    <a:pt x="305460" y="11645"/>
                  </a:lnTo>
                  <a:lnTo>
                    <a:pt x="235356" y="35242"/>
                  </a:lnTo>
                  <a:lnTo>
                    <a:pt x="199148" y="53695"/>
                  </a:lnTo>
                  <a:lnTo>
                    <a:pt x="165023" y="75666"/>
                  </a:lnTo>
                  <a:lnTo>
                    <a:pt x="133261" y="101015"/>
                  </a:lnTo>
                  <a:lnTo>
                    <a:pt x="104267" y="129438"/>
                  </a:lnTo>
                  <a:lnTo>
                    <a:pt x="78409" y="160528"/>
                  </a:lnTo>
                  <a:lnTo>
                    <a:pt x="55880" y="194043"/>
                  </a:lnTo>
                  <a:lnTo>
                    <a:pt x="36880" y="229743"/>
                  </a:lnTo>
                  <a:lnTo>
                    <a:pt x="21640" y="267169"/>
                  </a:lnTo>
                  <a:lnTo>
                    <a:pt x="10375" y="305816"/>
                  </a:lnTo>
                  <a:lnTo>
                    <a:pt x="3136" y="345401"/>
                  </a:lnTo>
                  <a:lnTo>
                    <a:pt x="0" y="385610"/>
                  </a:lnTo>
                  <a:lnTo>
                    <a:pt x="1016" y="425932"/>
                  </a:lnTo>
                  <a:lnTo>
                    <a:pt x="6172" y="465836"/>
                  </a:lnTo>
                  <a:lnTo>
                    <a:pt x="15392" y="505015"/>
                  </a:lnTo>
                  <a:lnTo>
                    <a:pt x="28638" y="543166"/>
                  </a:lnTo>
                  <a:lnTo>
                    <a:pt x="45745" y="579793"/>
                  </a:lnTo>
                  <a:lnTo>
                    <a:pt x="66484" y="614426"/>
                  </a:lnTo>
                  <a:lnTo>
                    <a:pt x="90665" y="646798"/>
                  </a:lnTo>
                  <a:lnTo>
                    <a:pt x="118135" y="676643"/>
                  </a:lnTo>
                  <a:lnTo>
                    <a:pt x="151587" y="706183"/>
                  </a:lnTo>
                  <a:lnTo>
                    <a:pt x="188061" y="731761"/>
                  </a:lnTo>
                  <a:lnTo>
                    <a:pt x="227203" y="753173"/>
                  </a:lnTo>
                  <a:lnTo>
                    <a:pt x="268630" y="770191"/>
                  </a:lnTo>
                  <a:lnTo>
                    <a:pt x="311746" y="782535"/>
                  </a:lnTo>
                  <a:lnTo>
                    <a:pt x="355841" y="790028"/>
                  </a:lnTo>
                  <a:lnTo>
                    <a:pt x="400507" y="792632"/>
                  </a:lnTo>
                  <a:lnTo>
                    <a:pt x="445325" y="790295"/>
                  </a:lnTo>
                  <a:lnTo>
                    <a:pt x="489597" y="783018"/>
                  </a:lnTo>
                  <a:lnTo>
                    <a:pt x="532638" y="770953"/>
                  </a:lnTo>
                  <a:lnTo>
                    <a:pt x="574040" y="754240"/>
                  </a:lnTo>
                  <a:lnTo>
                    <a:pt x="608279" y="735774"/>
                  </a:lnTo>
                  <a:lnTo>
                    <a:pt x="618718" y="729322"/>
                  </a:lnTo>
                  <a:lnTo>
                    <a:pt x="650163" y="707542"/>
                  </a:lnTo>
                  <a:lnTo>
                    <a:pt x="683691" y="678294"/>
                  </a:lnTo>
                  <a:lnTo>
                    <a:pt x="713714" y="645528"/>
                  </a:lnTo>
                  <a:lnTo>
                    <a:pt x="738073" y="612101"/>
                  </a:lnTo>
                  <a:lnTo>
                    <a:pt x="739927" y="609561"/>
                  </a:lnTo>
                  <a:lnTo>
                    <a:pt x="761136" y="569493"/>
                  </a:lnTo>
                  <a:lnTo>
                    <a:pt x="763714" y="562495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8033" y="1057859"/>
              <a:ext cx="166787" cy="20840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465267" y="981368"/>
              <a:ext cx="335280" cy="287655"/>
            </a:xfrm>
            <a:custGeom>
              <a:avLst/>
              <a:gdLst/>
              <a:ahLst/>
              <a:cxnLst/>
              <a:rect l="l" t="t" r="r" b="b"/>
              <a:pathLst>
                <a:path w="335280" h="287655">
                  <a:moveTo>
                    <a:pt x="112416" y="85794"/>
                  </a:moveTo>
                  <a:lnTo>
                    <a:pt x="60101" y="91881"/>
                  </a:lnTo>
                  <a:lnTo>
                    <a:pt x="21914" y="122188"/>
                  </a:lnTo>
                  <a:lnTo>
                    <a:pt x="1905" y="175060"/>
                  </a:lnTo>
                  <a:lnTo>
                    <a:pt x="0" y="207649"/>
                  </a:lnTo>
                  <a:lnTo>
                    <a:pt x="2419" y="229311"/>
                  </a:lnTo>
                  <a:lnTo>
                    <a:pt x="30623" y="274575"/>
                  </a:lnTo>
                  <a:lnTo>
                    <a:pt x="78112" y="287634"/>
                  </a:lnTo>
                  <a:lnTo>
                    <a:pt x="99212" y="285886"/>
                  </a:lnTo>
                  <a:lnTo>
                    <a:pt x="113679" y="282385"/>
                  </a:lnTo>
                  <a:lnTo>
                    <a:pt x="116317" y="281459"/>
                  </a:lnTo>
                  <a:lnTo>
                    <a:pt x="126884" y="241892"/>
                  </a:lnTo>
                  <a:lnTo>
                    <a:pt x="92156" y="241892"/>
                  </a:lnTo>
                  <a:lnTo>
                    <a:pt x="76454" y="241540"/>
                  </a:lnTo>
                  <a:lnTo>
                    <a:pt x="49183" y="213651"/>
                  </a:lnTo>
                  <a:lnTo>
                    <a:pt x="48146" y="201668"/>
                  </a:lnTo>
                  <a:lnTo>
                    <a:pt x="49298" y="183845"/>
                  </a:lnTo>
                  <a:lnTo>
                    <a:pt x="74880" y="134923"/>
                  </a:lnTo>
                  <a:lnTo>
                    <a:pt x="100307" y="126639"/>
                  </a:lnTo>
                  <a:lnTo>
                    <a:pt x="140118" y="126639"/>
                  </a:lnTo>
                  <a:lnTo>
                    <a:pt x="148767" y="92928"/>
                  </a:lnTo>
                  <a:lnTo>
                    <a:pt x="143721" y="91562"/>
                  </a:lnTo>
                  <a:lnTo>
                    <a:pt x="112416" y="85794"/>
                  </a:lnTo>
                  <a:close/>
                </a:path>
                <a:path w="335280" h="287655">
                  <a:moveTo>
                    <a:pt x="179527" y="233020"/>
                  </a:moveTo>
                  <a:lnTo>
                    <a:pt x="129254" y="233020"/>
                  </a:lnTo>
                  <a:lnTo>
                    <a:pt x="134945" y="249240"/>
                  </a:lnTo>
                  <a:lnTo>
                    <a:pt x="142582" y="262555"/>
                  </a:lnTo>
                  <a:lnTo>
                    <a:pt x="152115" y="272942"/>
                  </a:lnTo>
                  <a:lnTo>
                    <a:pt x="163497" y="280376"/>
                  </a:lnTo>
                  <a:lnTo>
                    <a:pt x="184006" y="285843"/>
                  </a:lnTo>
                  <a:lnTo>
                    <a:pt x="204527" y="284768"/>
                  </a:lnTo>
                  <a:lnTo>
                    <a:pt x="223153" y="279784"/>
                  </a:lnTo>
                  <a:lnTo>
                    <a:pt x="237978" y="273525"/>
                  </a:lnTo>
                  <a:lnTo>
                    <a:pt x="281058" y="273525"/>
                  </a:lnTo>
                  <a:lnTo>
                    <a:pt x="285921" y="246721"/>
                  </a:lnTo>
                  <a:lnTo>
                    <a:pt x="203701" y="246721"/>
                  </a:lnTo>
                  <a:lnTo>
                    <a:pt x="190152" y="243143"/>
                  </a:lnTo>
                  <a:lnTo>
                    <a:pt x="180018" y="234102"/>
                  </a:lnTo>
                  <a:lnTo>
                    <a:pt x="179527" y="233020"/>
                  </a:lnTo>
                  <a:close/>
                </a:path>
                <a:path w="335280" h="287655">
                  <a:moveTo>
                    <a:pt x="281058" y="273525"/>
                  </a:moveTo>
                  <a:lnTo>
                    <a:pt x="237978" y="273525"/>
                  </a:lnTo>
                  <a:lnTo>
                    <a:pt x="237476" y="276189"/>
                  </a:lnTo>
                  <a:lnTo>
                    <a:pt x="235717" y="284552"/>
                  </a:lnTo>
                  <a:lnTo>
                    <a:pt x="279312" y="284552"/>
                  </a:lnTo>
                  <a:lnTo>
                    <a:pt x="279923" y="279784"/>
                  </a:lnTo>
                  <a:lnTo>
                    <a:pt x="281058" y="273525"/>
                  </a:lnTo>
                  <a:close/>
                </a:path>
                <a:path w="335280" h="287655">
                  <a:moveTo>
                    <a:pt x="310654" y="121075"/>
                  </a:moveTo>
                  <a:lnTo>
                    <a:pt x="220223" y="121075"/>
                  </a:lnTo>
                  <a:lnTo>
                    <a:pt x="224310" y="121143"/>
                  </a:lnTo>
                  <a:lnTo>
                    <a:pt x="232132" y="123084"/>
                  </a:lnTo>
                  <a:lnTo>
                    <a:pt x="254864" y="155020"/>
                  </a:lnTo>
                  <a:lnTo>
                    <a:pt x="256087" y="166399"/>
                  </a:lnTo>
                  <a:lnTo>
                    <a:pt x="248223" y="205020"/>
                  </a:lnTo>
                  <a:lnTo>
                    <a:pt x="222550" y="240984"/>
                  </a:lnTo>
                  <a:lnTo>
                    <a:pt x="203701" y="246721"/>
                  </a:lnTo>
                  <a:lnTo>
                    <a:pt x="285921" y="246721"/>
                  </a:lnTo>
                  <a:lnTo>
                    <a:pt x="286422" y="243962"/>
                  </a:lnTo>
                  <a:lnTo>
                    <a:pt x="299902" y="175060"/>
                  </a:lnTo>
                  <a:lnTo>
                    <a:pt x="310654" y="121075"/>
                  </a:lnTo>
                  <a:close/>
                </a:path>
                <a:path w="335280" h="287655">
                  <a:moveTo>
                    <a:pt x="140118" y="126639"/>
                  </a:moveTo>
                  <a:lnTo>
                    <a:pt x="100307" y="126639"/>
                  </a:lnTo>
                  <a:lnTo>
                    <a:pt x="115615" y="127781"/>
                  </a:lnTo>
                  <a:lnTo>
                    <a:pt x="132576" y="132440"/>
                  </a:lnTo>
                  <a:lnTo>
                    <a:pt x="136402" y="133839"/>
                  </a:lnTo>
                  <a:lnTo>
                    <a:pt x="130054" y="148626"/>
                  </a:lnTo>
                  <a:lnTo>
                    <a:pt x="125709" y="165154"/>
                  </a:lnTo>
                  <a:lnTo>
                    <a:pt x="123641" y="183118"/>
                  </a:lnTo>
                  <a:lnTo>
                    <a:pt x="124070" y="202717"/>
                  </a:lnTo>
                  <a:lnTo>
                    <a:pt x="124834" y="210080"/>
                  </a:lnTo>
                  <a:lnTo>
                    <a:pt x="125911" y="217400"/>
                  </a:lnTo>
                  <a:lnTo>
                    <a:pt x="127300" y="224670"/>
                  </a:lnTo>
                  <a:lnTo>
                    <a:pt x="129003" y="231880"/>
                  </a:lnTo>
                  <a:lnTo>
                    <a:pt x="119891" y="235311"/>
                  </a:lnTo>
                  <a:lnTo>
                    <a:pt x="107421" y="239258"/>
                  </a:lnTo>
                  <a:lnTo>
                    <a:pt x="92156" y="241892"/>
                  </a:lnTo>
                  <a:lnTo>
                    <a:pt x="126884" y="241892"/>
                  </a:lnTo>
                  <a:lnTo>
                    <a:pt x="129254" y="233020"/>
                  </a:lnTo>
                  <a:lnTo>
                    <a:pt x="179527" y="233020"/>
                  </a:lnTo>
                  <a:lnTo>
                    <a:pt x="173666" y="220107"/>
                  </a:lnTo>
                  <a:lnTo>
                    <a:pt x="174229" y="170311"/>
                  </a:lnTo>
                  <a:lnTo>
                    <a:pt x="196559" y="130566"/>
                  </a:lnTo>
                  <a:lnTo>
                    <a:pt x="202312" y="128038"/>
                  </a:lnTo>
                  <a:lnTo>
                    <a:pt x="139758" y="128038"/>
                  </a:lnTo>
                  <a:lnTo>
                    <a:pt x="140118" y="126639"/>
                  </a:lnTo>
                  <a:close/>
                </a:path>
                <a:path w="335280" h="287655">
                  <a:moveTo>
                    <a:pt x="220804" y="80001"/>
                  </a:moveTo>
                  <a:lnTo>
                    <a:pt x="180584" y="90407"/>
                  </a:lnTo>
                  <a:lnTo>
                    <a:pt x="146083" y="118753"/>
                  </a:lnTo>
                  <a:lnTo>
                    <a:pt x="139758" y="128038"/>
                  </a:lnTo>
                  <a:lnTo>
                    <a:pt x="202312" y="128038"/>
                  </a:lnTo>
                  <a:lnTo>
                    <a:pt x="216283" y="121899"/>
                  </a:lnTo>
                  <a:lnTo>
                    <a:pt x="220223" y="121075"/>
                  </a:lnTo>
                  <a:lnTo>
                    <a:pt x="310654" y="121075"/>
                  </a:lnTo>
                  <a:lnTo>
                    <a:pt x="314840" y="100061"/>
                  </a:lnTo>
                  <a:lnTo>
                    <a:pt x="270748" y="100061"/>
                  </a:lnTo>
                  <a:lnTo>
                    <a:pt x="264898" y="94761"/>
                  </a:lnTo>
                  <a:lnTo>
                    <a:pt x="228714" y="80235"/>
                  </a:lnTo>
                  <a:lnTo>
                    <a:pt x="220804" y="80001"/>
                  </a:lnTo>
                  <a:close/>
                </a:path>
                <a:path w="335280" h="287655">
                  <a:moveTo>
                    <a:pt x="334907" y="0"/>
                  </a:moveTo>
                  <a:lnTo>
                    <a:pt x="288663" y="0"/>
                  </a:lnTo>
                  <a:lnTo>
                    <a:pt x="287910" y="4311"/>
                  </a:lnTo>
                  <a:lnTo>
                    <a:pt x="270748" y="100061"/>
                  </a:lnTo>
                  <a:lnTo>
                    <a:pt x="314840" y="100061"/>
                  </a:lnTo>
                  <a:lnTo>
                    <a:pt x="333651" y="6195"/>
                  </a:lnTo>
                  <a:lnTo>
                    <a:pt x="334907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5431" y="946224"/>
              <a:ext cx="1572676" cy="4163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1636" y="3232530"/>
            <a:ext cx="43173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225"/>
              <a:t>Closing</a:t>
            </a:r>
            <a:r>
              <a:rPr dirty="0" spc="-114"/>
              <a:t> </a:t>
            </a:r>
            <a:r>
              <a:rPr dirty="0" spc="235"/>
              <a:t>Remarks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350" y="-6350"/>
            <a:ext cx="12198350" cy="6870700"/>
            <a:chOff x="-6350" y="-6350"/>
            <a:chExt cx="12198350" cy="68707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5355" y="0"/>
              <a:ext cx="10486644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4378960" cy="6858000"/>
            </a:xfrm>
            <a:custGeom>
              <a:avLst/>
              <a:gdLst/>
              <a:ahLst/>
              <a:cxnLst/>
              <a:rect l="l" t="t" r="r" b="b"/>
              <a:pathLst>
                <a:path w="4378960" h="6858000">
                  <a:moveTo>
                    <a:pt x="4378452" y="0"/>
                  </a:moveTo>
                  <a:lnTo>
                    <a:pt x="0" y="0"/>
                  </a:lnTo>
                  <a:lnTo>
                    <a:pt x="0" y="6857998"/>
                  </a:lnTo>
                  <a:lnTo>
                    <a:pt x="4378452" y="6857998"/>
                  </a:lnTo>
                  <a:lnTo>
                    <a:pt x="4378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4378960" cy="6858000"/>
            </a:xfrm>
            <a:custGeom>
              <a:avLst/>
              <a:gdLst/>
              <a:ahLst/>
              <a:cxnLst/>
              <a:rect l="l" t="t" r="r" b="b"/>
              <a:pathLst>
                <a:path w="4378960" h="6858000">
                  <a:moveTo>
                    <a:pt x="4378452" y="6857998"/>
                  </a:moveTo>
                  <a:lnTo>
                    <a:pt x="4378452" y="0"/>
                  </a:lnTo>
                  <a:lnTo>
                    <a:pt x="0" y="0"/>
                  </a:lnTo>
                  <a:lnTo>
                    <a:pt x="0" y="6857998"/>
                  </a:lnTo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38987" y="1866448"/>
            <a:ext cx="2767965" cy="3075305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125">
                <a:solidFill>
                  <a:srgbClr val="1F3863"/>
                </a:solidFill>
                <a:latin typeface="Arial"/>
                <a:cs typeface="Arial"/>
              </a:rPr>
              <a:t>Deliv</a:t>
            </a:r>
            <a:r>
              <a:rPr dirty="0" sz="2000" spc="125">
                <a:solidFill>
                  <a:srgbClr val="1F3863"/>
                </a:solidFill>
                <a:latin typeface="Arial"/>
                <a:cs typeface="Arial"/>
              </a:rPr>
              <a:t>ery</a:t>
            </a:r>
            <a:r>
              <a:rPr dirty="0" sz="2000" spc="-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25">
                <a:solidFill>
                  <a:srgbClr val="1F3863"/>
                </a:solidFill>
                <a:latin typeface="Arial"/>
                <a:cs typeface="Arial"/>
              </a:rPr>
              <a:t>strategies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135">
                <a:solidFill>
                  <a:srgbClr val="1F3863"/>
                </a:solidFill>
                <a:latin typeface="Arial"/>
                <a:cs typeface="Arial"/>
              </a:rPr>
              <a:t>Pedagogies</a:t>
            </a:r>
            <a:endParaRPr sz="2000">
              <a:latin typeface="Arial"/>
              <a:cs typeface="Arial"/>
            </a:endParaRPr>
          </a:p>
          <a:p>
            <a:pPr marL="354965" marR="237490" indent="-34226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190">
                <a:solidFill>
                  <a:srgbClr val="1F3863"/>
                </a:solidFill>
                <a:latin typeface="Arial"/>
                <a:cs typeface="Arial"/>
              </a:rPr>
              <a:t>Content</a:t>
            </a:r>
            <a:r>
              <a:rPr dirty="0" sz="2000" spc="-2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85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dirty="0" sz="2000" spc="-3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1F3863"/>
                </a:solidFill>
                <a:latin typeface="Arial"/>
                <a:cs typeface="Arial"/>
              </a:rPr>
              <a:t>T&amp;L </a:t>
            </a:r>
            <a:r>
              <a:rPr dirty="0" sz="2000" spc="85">
                <a:solidFill>
                  <a:srgbClr val="1F3863"/>
                </a:solidFill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120">
                <a:solidFill>
                  <a:srgbClr val="1F3863"/>
                </a:solidFill>
                <a:latin typeface="Arial"/>
                <a:cs typeface="Arial"/>
              </a:rPr>
              <a:t>Assessment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1F3863"/>
                </a:solidFill>
                <a:latin typeface="Arial"/>
                <a:cs typeface="Arial"/>
              </a:rPr>
              <a:t>T&amp;L</a:t>
            </a:r>
            <a:r>
              <a:rPr dirty="0" sz="2000" spc="4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40">
                <a:solidFill>
                  <a:srgbClr val="1F3863"/>
                </a:solidFill>
                <a:latin typeface="Arial"/>
                <a:cs typeface="Arial"/>
              </a:rPr>
              <a:t>ecosystem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175">
                <a:solidFill>
                  <a:srgbClr val="1F3863"/>
                </a:solidFill>
                <a:latin typeface="Arial"/>
                <a:cs typeface="Arial"/>
              </a:rPr>
              <a:t>Administration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3760" y="207391"/>
            <a:ext cx="291973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140">
                <a:solidFill>
                  <a:srgbClr val="1F3863"/>
                </a:solidFill>
              </a:rPr>
              <a:t>Use</a:t>
            </a:r>
            <a:r>
              <a:rPr dirty="0" spc="-30">
                <a:solidFill>
                  <a:srgbClr val="1F3863"/>
                </a:solidFill>
              </a:rPr>
              <a:t> </a:t>
            </a:r>
            <a:r>
              <a:rPr dirty="0" spc="300">
                <a:solidFill>
                  <a:srgbClr val="1F3863"/>
                </a:solidFill>
              </a:rPr>
              <a:t>of</a:t>
            </a:r>
            <a:r>
              <a:rPr dirty="0" spc="-35">
                <a:solidFill>
                  <a:srgbClr val="1F3863"/>
                </a:solidFill>
              </a:rPr>
              <a:t> </a:t>
            </a:r>
            <a:r>
              <a:rPr dirty="0" spc="185">
                <a:solidFill>
                  <a:srgbClr val="1F3863"/>
                </a:solidFill>
              </a:rPr>
              <a:t>AI</a:t>
            </a:r>
            <a:r>
              <a:rPr dirty="0" spc="-35">
                <a:solidFill>
                  <a:srgbClr val="1F3863"/>
                </a:solidFill>
              </a:rPr>
              <a:t> </a:t>
            </a:r>
            <a:r>
              <a:rPr dirty="0" spc="330">
                <a:solidFill>
                  <a:srgbClr val="1F3863"/>
                </a:solidFill>
              </a:rPr>
              <a:t>in </a:t>
            </a:r>
            <a:r>
              <a:rPr dirty="0" spc="315">
                <a:solidFill>
                  <a:srgbClr val="1F3863"/>
                </a:solidFill>
              </a:rPr>
              <a:t>Education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33502" y="5344414"/>
            <a:ext cx="3578860" cy="1137920"/>
            <a:chOff x="333502" y="5344414"/>
            <a:chExt cx="3578860" cy="1137920"/>
          </a:xfrm>
        </p:grpSpPr>
        <p:sp>
          <p:nvSpPr>
            <p:cNvPr id="9" name="object 9" descr=""/>
            <p:cNvSpPr/>
            <p:nvPr/>
          </p:nvSpPr>
          <p:spPr>
            <a:xfrm>
              <a:off x="339852" y="5350764"/>
              <a:ext cx="3566160" cy="1125220"/>
            </a:xfrm>
            <a:custGeom>
              <a:avLst/>
              <a:gdLst/>
              <a:ahLst/>
              <a:cxnLst/>
              <a:rect l="l" t="t" r="r" b="b"/>
              <a:pathLst>
                <a:path w="3566160" h="1125220">
                  <a:moveTo>
                    <a:pt x="3378708" y="0"/>
                  </a:moveTo>
                  <a:lnTo>
                    <a:pt x="187452" y="0"/>
                  </a:ln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2"/>
                  </a:lnTo>
                  <a:lnTo>
                    <a:pt x="0" y="937260"/>
                  </a:lnTo>
                  <a:lnTo>
                    <a:pt x="6695" y="987093"/>
                  </a:lnTo>
                  <a:lnTo>
                    <a:pt x="25591" y="1031872"/>
                  </a:lnTo>
                  <a:lnTo>
                    <a:pt x="54902" y="1069809"/>
                  </a:lnTo>
                  <a:lnTo>
                    <a:pt x="92839" y="1099120"/>
                  </a:lnTo>
                  <a:lnTo>
                    <a:pt x="137618" y="1118016"/>
                  </a:lnTo>
                  <a:lnTo>
                    <a:pt x="187452" y="1124712"/>
                  </a:lnTo>
                  <a:lnTo>
                    <a:pt x="3378708" y="1124712"/>
                  </a:lnTo>
                  <a:lnTo>
                    <a:pt x="3428532" y="1118016"/>
                  </a:lnTo>
                  <a:lnTo>
                    <a:pt x="3473308" y="1099120"/>
                  </a:lnTo>
                  <a:lnTo>
                    <a:pt x="3511248" y="1069809"/>
                  </a:lnTo>
                  <a:lnTo>
                    <a:pt x="3540562" y="1031872"/>
                  </a:lnTo>
                  <a:lnTo>
                    <a:pt x="3559462" y="987093"/>
                  </a:lnTo>
                  <a:lnTo>
                    <a:pt x="3566160" y="937260"/>
                  </a:lnTo>
                  <a:lnTo>
                    <a:pt x="3566160" y="187452"/>
                  </a:lnTo>
                  <a:lnTo>
                    <a:pt x="3559462" y="137627"/>
                  </a:lnTo>
                  <a:lnTo>
                    <a:pt x="3540562" y="92851"/>
                  </a:lnTo>
                  <a:lnTo>
                    <a:pt x="3511248" y="54911"/>
                  </a:lnTo>
                  <a:lnTo>
                    <a:pt x="3473308" y="25597"/>
                  </a:lnTo>
                  <a:lnTo>
                    <a:pt x="3428532" y="6697"/>
                  </a:lnTo>
                  <a:lnTo>
                    <a:pt x="33787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39852" y="5350764"/>
              <a:ext cx="3566160" cy="1125220"/>
            </a:xfrm>
            <a:custGeom>
              <a:avLst/>
              <a:gdLst/>
              <a:ahLst/>
              <a:cxnLst/>
              <a:rect l="l" t="t" r="r" b="b"/>
              <a:pathLst>
                <a:path w="3566160" h="1125220">
                  <a:moveTo>
                    <a:pt x="0" y="187452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2" y="0"/>
                  </a:lnTo>
                  <a:lnTo>
                    <a:pt x="3378708" y="0"/>
                  </a:lnTo>
                  <a:lnTo>
                    <a:pt x="3428532" y="6697"/>
                  </a:lnTo>
                  <a:lnTo>
                    <a:pt x="3473308" y="25597"/>
                  </a:lnTo>
                  <a:lnTo>
                    <a:pt x="3511248" y="54911"/>
                  </a:lnTo>
                  <a:lnTo>
                    <a:pt x="3540562" y="92851"/>
                  </a:lnTo>
                  <a:lnTo>
                    <a:pt x="3559462" y="137627"/>
                  </a:lnTo>
                  <a:lnTo>
                    <a:pt x="3566160" y="187452"/>
                  </a:lnTo>
                  <a:lnTo>
                    <a:pt x="3566160" y="937260"/>
                  </a:lnTo>
                  <a:lnTo>
                    <a:pt x="3559462" y="987093"/>
                  </a:lnTo>
                  <a:lnTo>
                    <a:pt x="3540562" y="1031872"/>
                  </a:lnTo>
                  <a:lnTo>
                    <a:pt x="3511248" y="1069809"/>
                  </a:lnTo>
                  <a:lnTo>
                    <a:pt x="3473308" y="1099120"/>
                  </a:lnTo>
                  <a:lnTo>
                    <a:pt x="3428532" y="1118016"/>
                  </a:lnTo>
                  <a:lnTo>
                    <a:pt x="3378708" y="1124712"/>
                  </a:lnTo>
                  <a:lnTo>
                    <a:pt x="187452" y="1124712"/>
                  </a:lnTo>
                  <a:lnTo>
                    <a:pt x="137618" y="1118016"/>
                  </a:lnTo>
                  <a:lnTo>
                    <a:pt x="92839" y="1099120"/>
                  </a:lnTo>
                  <a:lnTo>
                    <a:pt x="54902" y="1069809"/>
                  </a:lnTo>
                  <a:lnTo>
                    <a:pt x="25591" y="1031872"/>
                  </a:lnTo>
                  <a:lnTo>
                    <a:pt x="6695" y="987093"/>
                  </a:lnTo>
                  <a:lnTo>
                    <a:pt x="0" y="937260"/>
                  </a:lnTo>
                  <a:lnTo>
                    <a:pt x="0" y="187452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52043" y="5432247"/>
            <a:ext cx="274066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2540">
              <a:lnSpc>
                <a:spcPct val="100000"/>
              </a:lnSpc>
              <a:spcBef>
                <a:spcPts val="100"/>
              </a:spcBef>
            </a:pPr>
            <a:r>
              <a:rPr dirty="0" sz="2000" spc="9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1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5" i="1">
                <a:solidFill>
                  <a:srgbClr val="FFFFFF"/>
                </a:solidFill>
                <a:latin typeface="Arial"/>
                <a:cs typeface="Arial"/>
              </a:rPr>
              <a:t>ASSIST</a:t>
            </a:r>
            <a:r>
              <a:rPr dirty="0" sz="20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2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9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 i="1">
                <a:solidFill>
                  <a:srgbClr val="FFFFFF"/>
                </a:solidFill>
                <a:latin typeface="Arial"/>
                <a:cs typeface="Arial"/>
              </a:rPr>
              <a:t>REPLACE</a:t>
            </a:r>
            <a:r>
              <a:rPr dirty="0" sz="20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5">
                <a:solidFill>
                  <a:srgbClr val="FFFFFF"/>
                </a:solidFill>
                <a:latin typeface="Arial"/>
                <a:cs typeface="Arial"/>
              </a:rPr>
              <a:t>faculty</a:t>
            </a:r>
            <a:r>
              <a:rPr dirty="0" sz="2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6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teachers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8340" y="2783179"/>
            <a:ext cx="10730865" cy="359854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700" spc="80">
                <a:solidFill>
                  <a:srgbClr val="1F3863"/>
                </a:solidFill>
                <a:latin typeface="Arial"/>
                <a:cs typeface="Arial"/>
              </a:rPr>
              <a:t>AI</a:t>
            </a:r>
            <a:r>
              <a:rPr dirty="0" sz="1700" spc="-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45">
                <a:solidFill>
                  <a:srgbClr val="1F3863"/>
                </a:solidFill>
                <a:latin typeface="Arial"/>
                <a:cs typeface="Arial"/>
              </a:rPr>
              <a:t>will</a:t>
            </a:r>
            <a:r>
              <a:rPr dirty="0" sz="1700" spc="-1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55">
                <a:solidFill>
                  <a:srgbClr val="1F3863"/>
                </a:solidFill>
                <a:latin typeface="Arial"/>
                <a:cs typeface="Arial"/>
              </a:rPr>
              <a:t>transform</a:t>
            </a:r>
            <a:r>
              <a:rPr dirty="0" sz="1700" spc="-2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30">
                <a:solidFill>
                  <a:srgbClr val="1F3863"/>
                </a:solidFill>
                <a:latin typeface="Arial"/>
                <a:cs typeface="Arial"/>
              </a:rPr>
              <a:t>education;</a:t>
            </a:r>
            <a:r>
              <a:rPr dirty="0" sz="1700" spc="-3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70">
                <a:solidFill>
                  <a:srgbClr val="1F3863"/>
                </a:solidFill>
                <a:latin typeface="Arial"/>
                <a:cs typeface="Arial"/>
              </a:rPr>
              <a:t>HE</a:t>
            </a:r>
            <a:r>
              <a:rPr dirty="0" sz="1700" spc="-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90">
                <a:solidFill>
                  <a:srgbClr val="1F3863"/>
                </a:solidFill>
                <a:latin typeface="Arial"/>
                <a:cs typeface="Arial"/>
              </a:rPr>
              <a:t>has</a:t>
            </a:r>
            <a:r>
              <a:rPr dirty="0" sz="1700" spc="-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80">
                <a:solidFill>
                  <a:srgbClr val="1F3863"/>
                </a:solidFill>
                <a:latin typeface="Arial"/>
                <a:cs typeface="Arial"/>
              </a:rPr>
              <a:t>to</a:t>
            </a:r>
            <a:r>
              <a:rPr dirty="0" sz="1700" spc="-2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50">
                <a:solidFill>
                  <a:srgbClr val="1F3863"/>
                </a:solidFill>
                <a:latin typeface="Arial"/>
                <a:cs typeface="Arial"/>
              </a:rPr>
              <a:t>be</a:t>
            </a:r>
            <a:r>
              <a:rPr dirty="0" sz="1700" spc="-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14">
                <a:solidFill>
                  <a:srgbClr val="1F3863"/>
                </a:solidFill>
                <a:latin typeface="Arial"/>
                <a:cs typeface="Arial"/>
              </a:rPr>
              <a:t>ready</a:t>
            </a:r>
            <a:r>
              <a:rPr dirty="0" sz="1700" spc="-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6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dirty="0" sz="1700" spc="-2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60">
                <a:solidFill>
                  <a:srgbClr val="1F3863"/>
                </a:solidFill>
                <a:latin typeface="Arial"/>
                <a:cs typeface="Arial"/>
              </a:rPr>
              <a:t>embrace</a:t>
            </a:r>
            <a:r>
              <a:rPr dirty="0" sz="1700" spc="-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80">
                <a:solidFill>
                  <a:srgbClr val="1F3863"/>
                </a:solidFill>
                <a:latin typeface="Arial"/>
                <a:cs typeface="Arial"/>
              </a:rPr>
              <a:t>the</a:t>
            </a:r>
            <a:r>
              <a:rPr dirty="0" sz="1700" spc="-1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05">
                <a:solidFill>
                  <a:srgbClr val="1F3863"/>
                </a:solidFill>
                <a:latin typeface="Arial"/>
                <a:cs typeface="Arial"/>
              </a:rPr>
              <a:t>change:</a:t>
            </a:r>
            <a:endParaRPr sz="1700">
              <a:latin typeface="Arial"/>
              <a:cs typeface="Arial"/>
            </a:endParaRPr>
          </a:p>
          <a:p>
            <a:pPr marL="354965" indent="-342265">
              <a:lnSpc>
                <a:spcPts val="2005"/>
              </a:lnSpc>
              <a:spcBef>
                <a:spcPts val="74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dirty="0" sz="1700" spc="120">
                <a:solidFill>
                  <a:srgbClr val="1F3863"/>
                </a:solidFill>
                <a:latin typeface="Arial"/>
                <a:cs typeface="Arial"/>
              </a:rPr>
              <a:t>Be</a:t>
            </a:r>
            <a:r>
              <a:rPr dirty="0" sz="1700" spc="-3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30">
                <a:solidFill>
                  <a:srgbClr val="1F3863"/>
                </a:solidFill>
                <a:latin typeface="Arial"/>
                <a:cs typeface="Arial"/>
              </a:rPr>
              <a:t>receptive</a:t>
            </a:r>
            <a:r>
              <a:rPr dirty="0" sz="1700" spc="-3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6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dirty="0" sz="1700" spc="-2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00">
                <a:solidFill>
                  <a:srgbClr val="1F3863"/>
                </a:solidFill>
                <a:latin typeface="Arial"/>
                <a:cs typeface="Arial"/>
              </a:rPr>
              <a:t>proactive.</a:t>
            </a:r>
            <a:endParaRPr sz="1700">
              <a:latin typeface="Arial"/>
              <a:cs typeface="Arial"/>
            </a:endParaRPr>
          </a:p>
          <a:p>
            <a:pPr marL="354965" indent="-342265">
              <a:lnSpc>
                <a:spcPts val="1975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dirty="0" sz="1700" spc="130">
                <a:solidFill>
                  <a:srgbClr val="1F3863"/>
                </a:solidFill>
                <a:latin typeface="Arial"/>
                <a:cs typeface="Arial"/>
              </a:rPr>
              <a:t>Proper</a:t>
            </a:r>
            <a:r>
              <a:rPr dirty="0" sz="1700" spc="-2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65">
                <a:solidFill>
                  <a:srgbClr val="1F3863"/>
                </a:solidFill>
                <a:latin typeface="Arial"/>
                <a:cs typeface="Arial"/>
              </a:rPr>
              <a:t>planning</a:t>
            </a:r>
            <a:r>
              <a:rPr dirty="0" sz="1700" spc="-1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6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dirty="0" sz="1700" spc="-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50">
                <a:solidFill>
                  <a:srgbClr val="1F3863"/>
                </a:solidFill>
                <a:latin typeface="Arial"/>
                <a:cs typeface="Arial"/>
              </a:rPr>
              <a:t>change</a:t>
            </a:r>
            <a:r>
              <a:rPr dirty="0" sz="170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55">
                <a:solidFill>
                  <a:srgbClr val="1F3863"/>
                </a:solidFill>
                <a:latin typeface="Arial"/>
                <a:cs typeface="Arial"/>
              </a:rPr>
              <a:t>management.</a:t>
            </a:r>
            <a:endParaRPr sz="1700">
              <a:latin typeface="Arial"/>
              <a:cs typeface="Arial"/>
            </a:endParaRPr>
          </a:p>
          <a:p>
            <a:pPr marL="354965" indent="-342265">
              <a:lnSpc>
                <a:spcPts val="198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dirty="0" sz="1700" spc="125">
                <a:solidFill>
                  <a:srgbClr val="1F3863"/>
                </a:solidFill>
                <a:latin typeface="Arial"/>
                <a:cs typeface="Arial"/>
              </a:rPr>
              <a:t>Faculty</a:t>
            </a:r>
            <a:r>
              <a:rPr dirty="0" sz="1700" spc="-2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6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dirty="0" sz="1700" spc="-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30">
                <a:solidFill>
                  <a:srgbClr val="1F3863"/>
                </a:solidFill>
                <a:latin typeface="Arial"/>
                <a:cs typeface="Arial"/>
              </a:rPr>
              <a:t>administrators’</a:t>
            </a:r>
            <a:r>
              <a:rPr dirty="0" sz="1700" spc="-3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30">
                <a:solidFill>
                  <a:srgbClr val="1F3863"/>
                </a:solidFill>
                <a:latin typeface="Arial"/>
                <a:cs typeface="Arial"/>
              </a:rPr>
              <a:t>development.</a:t>
            </a:r>
            <a:endParaRPr sz="1700">
              <a:latin typeface="Arial"/>
              <a:cs typeface="Arial"/>
            </a:endParaRPr>
          </a:p>
          <a:p>
            <a:pPr marL="354965" indent="-342265">
              <a:lnSpc>
                <a:spcPts val="198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dirty="0" sz="1700" spc="114">
                <a:solidFill>
                  <a:srgbClr val="1F3863"/>
                </a:solidFill>
                <a:latin typeface="Arial"/>
                <a:cs typeface="Arial"/>
              </a:rPr>
              <a:t>Ethical</a:t>
            </a:r>
            <a:r>
              <a:rPr dirty="0" sz="1700" spc="-2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6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dirty="0" sz="1700" spc="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10">
                <a:solidFill>
                  <a:srgbClr val="1F3863"/>
                </a:solidFill>
                <a:latin typeface="Arial"/>
                <a:cs typeface="Arial"/>
              </a:rPr>
              <a:t>responsible</a:t>
            </a:r>
            <a:r>
              <a:rPr dirty="0" sz="1700" spc="-2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00">
                <a:solidFill>
                  <a:srgbClr val="1F3863"/>
                </a:solidFill>
                <a:latin typeface="Arial"/>
                <a:cs typeface="Arial"/>
              </a:rPr>
              <a:t>use</a:t>
            </a:r>
            <a:r>
              <a:rPr dirty="0" sz="1700" spc="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20">
                <a:solidFill>
                  <a:srgbClr val="1F3863"/>
                </a:solidFill>
                <a:latin typeface="Arial"/>
                <a:cs typeface="Arial"/>
              </a:rPr>
              <a:t>of</a:t>
            </a:r>
            <a:r>
              <a:rPr dirty="0" sz="1700" spc="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3863"/>
                </a:solidFill>
                <a:latin typeface="Arial"/>
                <a:cs typeface="Arial"/>
              </a:rPr>
              <a:t>AI:</a:t>
            </a:r>
            <a:r>
              <a:rPr dirty="0" sz="1700" spc="-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35">
                <a:solidFill>
                  <a:srgbClr val="1F3863"/>
                </a:solidFill>
                <a:latin typeface="Arial"/>
                <a:cs typeface="Arial"/>
              </a:rPr>
              <a:t>Handle</a:t>
            </a:r>
            <a:r>
              <a:rPr dirty="0" sz="1700" spc="-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1F3863"/>
                </a:solidFill>
                <a:latin typeface="Arial"/>
                <a:cs typeface="Arial"/>
              </a:rPr>
              <a:t>issues</a:t>
            </a:r>
            <a:r>
              <a:rPr dirty="0" sz="1700" spc="-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30">
                <a:solidFill>
                  <a:srgbClr val="1F3863"/>
                </a:solidFill>
                <a:latin typeface="Arial"/>
                <a:cs typeface="Arial"/>
              </a:rPr>
              <a:t>related</a:t>
            </a:r>
            <a:r>
              <a:rPr dirty="0" sz="1700" spc="-2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80">
                <a:solidFill>
                  <a:srgbClr val="1F3863"/>
                </a:solidFill>
                <a:latin typeface="Arial"/>
                <a:cs typeface="Arial"/>
              </a:rPr>
              <a:t>to</a:t>
            </a:r>
            <a:r>
              <a:rPr dirty="0" sz="1700" spc="-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14">
                <a:solidFill>
                  <a:srgbClr val="1F3863"/>
                </a:solidFill>
                <a:latin typeface="Arial"/>
                <a:cs typeface="Arial"/>
              </a:rPr>
              <a:t>privacy</a:t>
            </a:r>
            <a:r>
              <a:rPr dirty="0" sz="170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6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dirty="0" sz="1700" spc="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60">
                <a:solidFill>
                  <a:srgbClr val="1F3863"/>
                </a:solidFill>
                <a:latin typeface="Arial"/>
                <a:cs typeface="Arial"/>
              </a:rPr>
              <a:t>information</a:t>
            </a:r>
            <a:r>
              <a:rPr dirty="0" sz="1700" spc="-2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1F3863"/>
                </a:solidFill>
                <a:latin typeface="Arial"/>
                <a:cs typeface="Arial"/>
              </a:rPr>
              <a:t>security.</a:t>
            </a:r>
            <a:endParaRPr sz="1700">
              <a:latin typeface="Arial"/>
              <a:cs typeface="Arial"/>
            </a:endParaRPr>
          </a:p>
          <a:p>
            <a:pPr marL="354965" marR="5080" indent="-342265">
              <a:lnSpc>
                <a:spcPts val="1980"/>
              </a:lnSpc>
              <a:spcBef>
                <a:spcPts val="8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dirty="0" sz="1700" spc="125">
                <a:solidFill>
                  <a:srgbClr val="1F3863"/>
                </a:solidFill>
                <a:latin typeface="Arial"/>
                <a:cs typeface="Arial"/>
              </a:rPr>
              <a:t>Avoid</a:t>
            </a:r>
            <a:r>
              <a:rPr dirty="0" sz="1700" spc="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55">
                <a:solidFill>
                  <a:srgbClr val="1F3863"/>
                </a:solidFill>
                <a:latin typeface="Arial"/>
                <a:cs typeface="Arial"/>
              </a:rPr>
              <a:t>bias:</a:t>
            </a:r>
            <a:r>
              <a:rPr dirty="0" sz="1700" spc="-1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85">
                <a:solidFill>
                  <a:srgbClr val="1F3863"/>
                </a:solidFill>
                <a:latin typeface="Arial"/>
                <a:cs typeface="Arial"/>
              </a:rPr>
              <a:t>Work</a:t>
            </a:r>
            <a:r>
              <a:rPr dirty="0" sz="1700" spc="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70">
                <a:solidFill>
                  <a:srgbClr val="1F3863"/>
                </a:solidFill>
                <a:latin typeface="Arial"/>
                <a:cs typeface="Arial"/>
              </a:rPr>
              <a:t>together</a:t>
            </a:r>
            <a:r>
              <a:rPr dirty="0" sz="1700" spc="-3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80">
                <a:solidFill>
                  <a:srgbClr val="1F3863"/>
                </a:solidFill>
                <a:latin typeface="Arial"/>
                <a:cs typeface="Arial"/>
              </a:rPr>
              <a:t>to</a:t>
            </a:r>
            <a:r>
              <a:rPr dirty="0" sz="1700" spc="-1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20">
                <a:solidFill>
                  <a:srgbClr val="1F3863"/>
                </a:solidFill>
                <a:latin typeface="Arial"/>
                <a:cs typeface="Arial"/>
              </a:rPr>
              <a:t>ensure</a:t>
            </a:r>
            <a:r>
              <a:rPr dirty="0" sz="1700" spc="-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85">
                <a:solidFill>
                  <a:srgbClr val="1F3863"/>
                </a:solidFill>
                <a:latin typeface="Arial"/>
                <a:cs typeface="Arial"/>
              </a:rPr>
              <a:t>that</a:t>
            </a:r>
            <a:r>
              <a:rPr dirty="0" sz="1700" spc="-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75">
                <a:solidFill>
                  <a:srgbClr val="1F3863"/>
                </a:solidFill>
                <a:latin typeface="Arial"/>
                <a:cs typeface="Arial"/>
              </a:rPr>
              <a:t>AI-</a:t>
            </a:r>
            <a:r>
              <a:rPr dirty="0" sz="1700" spc="165">
                <a:solidFill>
                  <a:srgbClr val="1F3863"/>
                </a:solidFill>
                <a:latin typeface="Arial"/>
                <a:cs typeface="Arial"/>
              </a:rPr>
              <a:t>powered</a:t>
            </a:r>
            <a:r>
              <a:rPr dirty="0" sz="1700" spc="-2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10">
                <a:solidFill>
                  <a:srgbClr val="1F3863"/>
                </a:solidFill>
                <a:latin typeface="Arial"/>
                <a:cs typeface="Arial"/>
              </a:rPr>
              <a:t>tools</a:t>
            </a:r>
            <a:r>
              <a:rPr dirty="0" sz="1700" spc="-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6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dirty="0" sz="1700" spc="-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30">
                <a:solidFill>
                  <a:srgbClr val="1F3863"/>
                </a:solidFill>
                <a:latin typeface="Arial"/>
                <a:cs typeface="Arial"/>
              </a:rPr>
              <a:t>technologies</a:t>
            </a:r>
            <a:r>
              <a:rPr dirty="0" sz="1700" spc="-3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95">
                <a:solidFill>
                  <a:srgbClr val="1F3863"/>
                </a:solidFill>
                <a:latin typeface="Arial"/>
                <a:cs typeface="Arial"/>
              </a:rPr>
              <a:t>are</a:t>
            </a:r>
            <a:r>
              <a:rPr dirty="0" sz="1700" spc="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45">
                <a:solidFill>
                  <a:srgbClr val="1F3863"/>
                </a:solidFill>
                <a:latin typeface="Arial"/>
                <a:cs typeface="Arial"/>
              </a:rPr>
              <a:t>equitable</a:t>
            </a:r>
            <a:r>
              <a:rPr dirty="0" sz="1700" spc="-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35">
                <a:solidFill>
                  <a:srgbClr val="1F3863"/>
                </a:solidFill>
                <a:latin typeface="Arial"/>
                <a:cs typeface="Arial"/>
              </a:rPr>
              <a:t>and </a:t>
            </a:r>
            <a:r>
              <a:rPr dirty="0" sz="1700" spc="85">
                <a:solidFill>
                  <a:srgbClr val="1F3863"/>
                </a:solidFill>
                <a:latin typeface="Arial"/>
                <a:cs typeface="Arial"/>
              </a:rPr>
              <a:t>accessible</a:t>
            </a:r>
            <a:r>
              <a:rPr dirty="0" sz="1700" spc="-3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80">
                <a:solidFill>
                  <a:srgbClr val="1F3863"/>
                </a:solidFill>
                <a:latin typeface="Arial"/>
                <a:cs typeface="Arial"/>
              </a:rPr>
              <a:t>to</a:t>
            </a:r>
            <a:r>
              <a:rPr dirty="0" sz="1700" spc="-1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1F3863"/>
                </a:solidFill>
                <a:latin typeface="Arial"/>
                <a:cs typeface="Arial"/>
              </a:rPr>
              <a:t>all.</a:t>
            </a:r>
            <a:endParaRPr sz="1700">
              <a:latin typeface="Arial"/>
              <a:cs typeface="Arial"/>
            </a:endParaRPr>
          </a:p>
          <a:p>
            <a:pPr marL="354965" marR="1123950" indent="-342265">
              <a:lnSpc>
                <a:spcPts val="198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dirty="0" sz="1700" spc="160">
                <a:solidFill>
                  <a:srgbClr val="1F3863"/>
                </a:solidFill>
                <a:latin typeface="Arial"/>
                <a:cs typeface="Arial"/>
              </a:rPr>
              <a:t>Monitor</a:t>
            </a:r>
            <a:r>
              <a:rPr dirty="0" sz="1700" spc="-3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75">
                <a:solidFill>
                  <a:srgbClr val="1F3863"/>
                </a:solidFill>
                <a:latin typeface="Arial"/>
                <a:cs typeface="Arial"/>
              </a:rPr>
              <a:t>the</a:t>
            </a:r>
            <a:r>
              <a:rPr dirty="0" sz="1700" spc="-1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55">
                <a:solidFill>
                  <a:srgbClr val="1F3863"/>
                </a:solidFill>
                <a:latin typeface="Arial"/>
                <a:cs typeface="Arial"/>
              </a:rPr>
              <a:t>outcomes</a:t>
            </a:r>
            <a:r>
              <a:rPr dirty="0" sz="1700" spc="-2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05">
                <a:solidFill>
                  <a:srgbClr val="1F3863"/>
                </a:solidFill>
                <a:latin typeface="Arial"/>
                <a:cs typeface="Arial"/>
              </a:rPr>
              <a:t>(educational,</a:t>
            </a:r>
            <a:r>
              <a:rPr dirty="0" sz="1700" spc="-2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1F3863"/>
                </a:solidFill>
                <a:latin typeface="Arial"/>
                <a:cs typeface="Arial"/>
              </a:rPr>
              <a:t>economical,</a:t>
            </a:r>
            <a:r>
              <a:rPr dirty="0" sz="1700" spc="-3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6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dirty="0" sz="1700" spc="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90">
                <a:solidFill>
                  <a:srgbClr val="1F3863"/>
                </a:solidFill>
                <a:latin typeface="Arial"/>
                <a:cs typeface="Arial"/>
              </a:rPr>
              <a:t>societal)</a:t>
            </a:r>
            <a:r>
              <a:rPr dirty="0" sz="1700" spc="-4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6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dirty="0" sz="1700" spc="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85">
                <a:solidFill>
                  <a:srgbClr val="1F3863"/>
                </a:solidFill>
                <a:latin typeface="Arial"/>
                <a:cs typeface="Arial"/>
              </a:rPr>
              <a:t>amend</a:t>
            </a:r>
            <a:r>
              <a:rPr dirty="0" sz="1700" spc="-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05">
                <a:solidFill>
                  <a:srgbClr val="1F3863"/>
                </a:solidFill>
                <a:latin typeface="Arial"/>
                <a:cs typeface="Arial"/>
              </a:rPr>
              <a:t>strategies accordingly.</a:t>
            </a:r>
            <a:endParaRPr sz="1700">
              <a:latin typeface="Arial"/>
              <a:cs typeface="Arial"/>
            </a:endParaRPr>
          </a:p>
          <a:p>
            <a:pPr marL="354965" indent="-342265">
              <a:lnSpc>
                <a:spcPts val="2005"/>
              </a:lnSpc>
              <a:spcBef>
                <a:spcPts val="69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dirty="0" sz="1700" spc="105">
                <a:solidFill>
                  <a:srgbClr val="1F3863"/>
                </a:solidFill>
                <a:latin typeface="Arial"/>
                <a:cs typeface="Arial"/>
              </a:rPr>
              <a:t>Consider</a:t>
            </a:r>
            <a:r>
              <a:rPr dirty="0" sz="1700" spc="-3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75">
                <a:solidFill>
                  <a:srgbClr val="1F3863"/>
                </a:solidFill>
                <a:latin typeface="Arial"/>
                <a:cs typeface="Arial"/>
              </a:rPr>
              <a:t>the</a:t>
            </a:r>
            <a:r>
              <a:rPr dirty="0" sz="1700" spc="-2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80">
                <a:solidFill>
                  <a:srgbClr val="1F3863"/>
                </a:solidFill>
                <a:latin typeface="Arial"/>
                <a:cs typeface="Arial"/>
              </a:rPr>
              <a:t>impact</a:t>
            </a:r>
            <a:r>
              <a:rPr dirty="0" sz="1700" spc="-2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1F3863"/>
                </a:solidFill>
                <a:latin typeface="Arial"/>
                <a:cs typeface="Arial"/>
              </a:rPr>
              <a:t>of</a:t>
            </a:r>
            <a:r>
              <a:rPr dirty="0" sz="1700" spc="-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80">
                <a:solidFill>
                  <a:srgbClr val="1F3863"/>
                </a:solidFill>
                <a:latin typeface="Arial"/>
                <a:cs typeface="Arial"/>
              </a:rPr>
              <a:t>AI</a:t>
            </a:r>
            <a:r>
              <a:rPr dirty="0" sz="170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70">
                <a:solidFill>
                  <a:srgbClr val="1F3863"/>
                </a:solidFill>
                <a:latin typeface="Arial"/>
                <a:cs typeface="Arial"/>
              </a:rPr>
              <a:t>on</a:t>
            </a:r>
            <a:r>
              <a:rPr dirty="0" sz="170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75">
                <a:solidFill>
                  <a:srgbClr val="1F3863"/>
                </a:solidFill>
                <a:latin typeface="Arial"/>
                <a:cs typeface="Arial"/>
              </a:rPr>
              <a:t>the</a:t>
            </a:r>
            <a:r>
              <a:rPr dirty="0" sz="1700" spc="-2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65">
                <a:solidFill>
                  <a:srgbClr val="1F3863"/>
                </a:solidFill>
                <a:latin typeface="Arial"/>
                <a:cs typeface="Arial"/>
              </a:rPr>
              <a:t>future</a:t>
            </a:r>
            <a:r>
              <a:rPr dirty="0" sz="1700" spc="-2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1F3863"/>
                </a:solidFill>
                <a:latin typeface="Arial"/>
                <a:cs typeface="Arial"/>
              </a:rPr>
              <a:t>of</a:t>
            </a:r>
            <a:r>
              <a:rPr dirty="0" sz="1700" spc="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45">
                <a:solidFill>
                  <a:srgbClr val="1F3863"/>
                </a:solidFill>
                <a:latin typeface="Arial"/>
                <a:cs typeface="Arial"/>
              </a:rPr>
              <a:t>job</a:t>
            </a:r>
            <a:r>
              <a:rPr dirty="0" sz="1700" spc="-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75">
                <a:solidFill>
                  <a:srgbClr val="1F3863"/>
                </a:solidFill>
                <a:latin typeface="Arial"/>
                <a:cs typeface="Arial"/>
              </a:rPr>
              <a:t>market</a:t>
            </a:r>
            <a:r>
              <a:rPr dirty="0" sz="170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6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dirty="0" sz="1700" spc="-2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30">
                <a:solidFill>
                  <a:srgbClr val="1F3863"/>
                </a:solidFill>
                <a:latin typeface="Arial"/>
                <a:cs typeface="Arial"/>
              </a:rPr>
              <a:t>changes</a:t>
            </a:r>
            <a:r>
              <a:rPr dirty="0" sz="1700" spc="-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50">
                <a:solidFill>
                  <a:srgbClr val="1F3863"/>
                </a:solidFill>
                <a:latin typeface="Arial"/>
                <a:cs typeface="Arial"/>
              </a:rPr>
              <a:t>needed</a:t>
            </a:r>
            <a:r>
              <a:rPr dirty="0" sz="1700" spc="-2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1F3863"/>
                </a:solidFill>
                <a:latin typeface="Arial"/>
                <a:cs typeface="Arial"/>
              </a:rPr>
              <a:t>on:</a:t>
            </a:r>
            <a:endParaRPr sz="1700">
              <a:latin typeface="Arial"/>
              <a:cs typeface="Arial"/>
            </a:endParaRPr>
          </a:p>
          <a:p>
            <a:pPr lvl="1" marL="986155" indent="-342265">
              <a:lnSpc>
                <a:spcPts val="1975"/>
              </a:lnSpc>
              <a:buFont typeface="Courier New"/>
              <a:buChar char="o"/>
              <a:tabLst>
                <a:tab pos="986155" algn="l"/>
                <a:tab pos="986790" algn="l"/>
              </a:tabLst>
            </a:pPr>
            <a:r>
              <a:rPr dirty="0" sz="1700" spc="105">
                <a:solidFill>
                  <a:srgbClr val="1F3863"/>
                </a:solidFill>
                <a:latin typeface="Arial"/>
                <a:cs typeface="Arial"/>
              </a:rPr>
              <a:t>Choice</a:t>
            </a:r>
            <a:r>
              <a:rPr dirty="0" sz="1700" spc="-2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1F3863"/>
                </a:solidFill>
                <a:latin typeface="Arial"/>
                <a:cs typeface="Arial"/>
              </a:rPr>
              <a:t>of</a:t>
            </a:r>
            <a:r>
              <a:rPr dirty="0" sz="1700" spc="-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20">
                <a:solidFill>
                  <a:srgbClr val="1F3863"/>
                </a:solidFill>
                <a:latin typeface="Arial"/>
                <a:cs typeface="Arial"/>
              </a:rPr>
              <a:t>programs.</a:t>
            </a:r>
            <a:endParaRPr sz="1700">
              <a:latin typeface="Arial"/>
              <a:cs typeface="Arial"/>
            </a:endParaRPr>
          </a:p>
          <a:p>
            <a:pPr lvl="1" marL="986155" indent="-342265">
              <a:lnSpc>
                <a:spcPts val="1980"/>
              </a:lnSpc>
              <a:buFont typeface="Courier New"/>
              <a:buChar char="o"/>
              <a:tabLst>
                <a:tab pos="986155" algn="l"/>
                <a:tab pos="986790" algn="l"/>
              </a:tabLst>
            </a:pPr>
            <a:r>
              <a:rPr dirty="0" sz="1700" spc="130">
                <a:solidFill>
                  <a:srgbClr val="1F3863"/>
                </a:solidFill>
                <a:latin typeface="Arial"/>
                <a:cs typeface="Arial"/>
              </a:rPr>
              <a:t>Design</a:t>
            </a:r>
            <a:r>
              <a:rPr dirty="0" sz="1700" spc="-1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1F3863"/>
                </a:solidFill>
                <a:latin typeface="Arial"/>
                <a:cs typeface="Arial"/>
              </a:rPr>
              <a:t>of</a:t>
            </a:r>
            <a:r>
              <a:rPr dirty="0" sz="1700" spc="-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80">
                <a:solidFill>
                  <a:srgbClr val="1F3863"/>
                </a:solidFill>
                <a:latin typeface="Arial"/>
                <a:cs typeface="Arial"/>
              </a:rPr>
              <a:t>program</a:t>
            </a:r>
            <a:r>
              <a:rPr dirty="0" sz="1700" spc="-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6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dirty="0" sz="170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40">
                <a:solidFill>
                  <a:srgbClr val="1F3863"/>
                </a:solidFill>
                <a:latin typeface="Arial"/>
                <a:cs typeface="Arial"/>
              </a:rPr>
              <a:t>learning</a:t>
            </a:r>
            <a:r>
              <a:rPr dirty="0" sz="1700" spc="-3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114">
                <a:solidFill>
                  <a:srgbClr val="1F3863"/>
                </a:solidFill>
                <a:latin typeface="Arial"/>
                <a:cs typeface="Arial"/>
              </a:rPr>
              <a:t>outcomes.</a:t>
            </a:r>
            <a:endParaRPr sz="1700">
              <a:latin typeface="Arial"/>
              <a:cs typeface="Arial"/>
            </a:endParaRPr>
          </a:p>
          <a:p>
            <a:pPr lvl="1" marL="986155" indent="-342265">
              <a:lnSpc>
                <a:spcPts val="2010"/>
              </a:lnSpc>
              <a:buFont typeface="Courier New"/>
              <a:buChar char="o"/>
              <a:tabLst>
                <a:tab pos="986155" algn="l"/>
                <a:tab pos="986790" algn="l"/>
              </a:tabLst>
            </a:pPr>
            <a:r>
              <a:rPr dirty="0" sz="1700" spc="100">
                <a:solidFill>
                  <a:srgbClr val="1F3863"/>
                </a:solidFill>
                <a:latin typeface="Arial"/>
                <a:cs typeface="Arial"/>
              </a:rPr>
              <a:t>Graduates’</a:t>
            </a:r>
            <a:r>
              <a:rPr dirty="0" sz="1700" spc="-2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90">
                <a:solidFill>
                  <a:srgbClr val="1F3863"/>
                </a:solidFill>
                <a:latin typeface="Arial"/>
                <a:cs typeface="Arial"/>
              </a:rPr>
              <a:t>skill</a:t>
            </a:r>
            <a:r>
              <a:rPr dirty="0" sz="1700" spc="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700" spc="40">
                <a:solidFill>
                  <a:srgbClr val="1F3863"/>
                </a:solidFill>
                <a:latin typeface="Arial"/>
                <a:cs typeface="Arial"/>
              </a:rPr>
              <a:t>set.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493519"/>
            <a:ext cx="12192000" cy="1064260"/>
          </a:xfrm>
          <a:prstGeom prst="rect"/>
          <a:solidFill>
            <a:srgbClr val="1F3863"/>
          </a:solidFill>
          <a:ln w="12700">
            <a:solidFill>
              <a:srgbClr val="2E528F"/>
            </a:solidFill>
          </a:ln>
        </p:spPr>
        <p:txBody>
          <a:bodyPr wrap="square" lIns="0" tIns="274955" rIns="0" bIns="0" rtlCol="0" vert="horz">
            <a:spAutoFit/>
          </a:bodyPr>
          <a:lstStyle/>
          <a:p>
            <a:pPr marL="929640">
              <a:lnSpc>
                <a:spcPct val="100000"/>
              </a:lnSpc>
              <a:spcBef>
                <a:spcPts val="2165"/>
              </a:spcBef>
            </a:pPr>
            <a:r>
              <a:rPr dirty="0" spc="370"/>
              <a:t>Way</a:t>
            </a:r>
            <a:r>
              <a:rPr dirty="0" spc="-30"/>
              <a:t> </a:t>
            </a:r>
            <a:r>
              <a:rPr dirty="0" spc="350"/>
              <a:t>forward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1179" y="1278382"/>
            <a:ext cx="39700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90" b="1">
                <a:solidFill>
                  <a:srgbClr val="C00000"/>
                </a:solidFill>
                <a:latin typeface="Arial"/>
                <a:cs typeface="Arial"/>
              </a:rPr>
              <a:t>Quality</a:t>
            </a:r>
            <a:r>
              <a:rPr dirty="0" sz="3600" spc="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spc="290" b="1">
                <a:solidFill>
                  <a:srgbClr val="C00000"/>
                </a:solidFill>
                <a:latin typeface="Arial"/>
                <a:cs typeface="Arial"/>
              </a:rPr>
              <a:t>Network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15740" y="2822168"/>
            <a:ext cx="4663440" cy="372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05"/>
              </a:lnSpc>
            </a:pPr>
            <a:r>
              <a:rPr dirty="0" sz="2400" spc="85" b="1">
                <a:solidFill>
                  <a:srgbClr val="00004B"/>
                </a:solidFill>
                <a:latin typeface="Arial"/>
                <a:cs typeface="Arial"/>
              </a:rPr>
              <a:t>Ask</a:t>
            </a:r>
            <a:r>
              <a:rPr dirty="0" sz="2400" spc="2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200" b="1">
                <a:solidFill>
                  <a:srgbClr val="00004B"/>
                </a:solidFill>
                <a:latin typeface="Arial"/>
                <a:cs typeface="Arial"/>
              </a:rPr>
              <a:t>the</a:t>
            </a:r>
            <a:r>
              <a:rPr dirty="0" sz="2400" spc="2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95" b="1">
                <a:solidFill>
                  <a:srgbClr val="00004B"/>
                </a:solidFill>
                <a:latin typeface="Arial"/>
                <a:cs typeface="Arial"/>
              </a:rPr>
              <a:t>ICDE</a:t>
            </a:r>
            <a:r>
              <a:rPr dirty="0" sz="2400" spc="2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95" b="1">
                <a:solidFill>
                  <a:srgbClr val="00004B"/>
                </a:solidFill>
                <a:latin typeface="Arial"/>
                <a:cs typeface="Arial"/>
              </a:rPr>
              <a:t>Experts</a:t>
            </a:r>
            <a:r>
              <a:rPr dirty="0" sz="2400" spc="2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40" b="1">
                <a:solidFill>
                  <a:srgbClr val="00004B"/>
                </a:solidFill>
                <a:latin typeface="Arial"/>
                <a:cs typeface="Arial"/>
              </a:rPr>
              <a:t>Event</a:t>
            </a:r>
            <a:r>
              <a:rPr dirty="0" sz="2400" spc="5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30" b="1">
                <a:solidFill>
                  <a:srgbClr val="00004B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765554" y="3639692"/>
            <a:ext cx="9452610" cy="212026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355600" marR="5080" indent="-343535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solidFill>
                  <a:srgbClr val="00004B"/>
                </a:solidFill>
                <a:latin typeface="Arial"/>
                <a:cs typeface="Arial"/>
              </a:rPr>
              <a:t>Topic:</a:t>
            </a:r>
            <a:r>
              <a:rPr dirty="0" sz="2400" spc="4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10" b="1">
                <a:solidFill>
                  <a:srgbClr val="00004B"/>
                </a:solidFill>
                <a:latin typeface="Arial"/>
                <a:cs typeface="Arial"/>
              </a:rPr>
              <a:t>“Quality</a:t>
            </a:r>
            <a:r>
              <a:rPr dirty="0" sz="2400" spc="7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40" b="1">
                <a:solidFill>
                  <a:srgbClr val="00004B"/>
                </a:solidFill>
                <a:latin typeface="Arial"/>
                <a:cs typeface="Arial"/>
              </a:rPr>
              <a:t>models</a:t>
            </a:r>
            <a:r>
              <a:rPr dirty="0" sz="2400" spc="6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14" b="1">
                <a:solidFill>
                  <a:srgbClr val="00004B"/>
                </a:solidFill>
                <a:latin typeface="Arial"/>
                <a:cs typeface="Arial"/>
              </a:rPr>
              <a:t>in</a:t>
            </a:r>
            <a:r>
              <a:rPr dirty="0" sz="2400" spc="6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20" b="1">
                <a:solidFill>
                  <a:srgbClr val="00004B"/>
                </a:solidFill>
                <a:latin typeface="Arial"/>
                <a:cs typeface="Arial"/>
              </a:rPr>
              <a:t>regional</a:t>
            </a:r>
            <a:r>
              <a:rPr dirty="0" sz="2400" spc="7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45" b="1">
                <a:solidFill>
                  <a:srgbClr val="00004B"/>
                </a:solidFill>
                <a:latin typeface="Arial"/>
                <a:cs typeface="Arial"/>
              </a:rPr>
              <a:t>frameworks,</a:t>
            </a:r>
            <a:r>
              <a:rPr dirty="0" sz="2400" spc="6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14" b="1">
                <a:solidFill>
                  <a:srgbClr val="00004B"/>
                </a:solidFill>
                <a:latin typeface="Arial"/>
                <a:cs typeface="Arial"/>
              </a:rPr>
              <a:t>including </a:t>
            </a:r>
            <a:r>
              <a:rPr dirty="0" sz="2400" b="1">
                <a:solidFill>
                  <a:srgbClr val="00004B"/>
                </a:solidFill>
                <a:latin typeface="Arial"/>
                <a:cs typeface="Arial"/>
              </a:rPr>
              <a:t>T&amp;L</a:t>
            </a:r>
            <a:r>
              <a:rPr dirty="0" sz="2400" spc="-1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55" b="1">
                <a:solidFill>
                  <a:srgbClr val="00004B"/>
                </a:solidFill>
                <a:latin typeface="Arial"/>
                <a:cs typeface="Arial"/>
              </a:rPr>
              <a:t>Resources”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6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195" b="1">
                <a:solidFill>
                  <a:srgbClr val="00004B"/>
                </a:solidFill>
                <a:latin typeface="Arial"/>
                <a:cs typeface="Arial"/>
              </a:rPr>
              <a:t>Date</a:t>
            </a:r>
            <a:r>
              <a:rPr dirty="0" sz="2400" spc="5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70" b="1">
                <a:solidFill>
                  <a:srgbClr val="00004B"/>
                </a:solidFill>
                <a:latin typeface="Arial"/>
                <a:cs typeface="Arial"/>
              </a:rPr>
              <a:t>and</a:t>
            </a:r>
            <a:r>
              <a:rPr dirty="0" sz="2400" spc="7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85" b="1">
                <a:solidFill>
                  <a:srgbClr val="00004B"/>
                </a:solidFill>
                <a:latin typeface="Arial"/>
                <a:cs typeface="Arial"/>
              </a:rPr>
              <a:t>Time:</a:t>
            </a:r>
            <a:r>
              <a:rPr dirty="0" sz="2400" spc="5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45" b="1">
                <a:solidFill>
                  <a:srgbClr val="00004B"/>
                </a:solidFill>
                <a:latin typeface="Arial"/>
                <a:cs typeface="Arial"/>
              </a:rPr>
              <a:t>7</a:t>
            </a:r>
            <a:r>
              <a:rPr dirty="0" sz="2400" spc="4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55" b="1">
                <a:solidFill>
                  <a:srgbClr val="00004B"/>
                </a:solidFill>
                <a:latin typeface="Arial"/>
                <a:cs typeface="Arial"/>
              </a:rPr>
              <a:t>December,</a:t>
            </a:r>
            <a:r>
              <a:rPr dirty="0" sz="2400" spc="4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90" b="1">
                <a:solidFill>
                  <a:srgbClr val="00004B"/>
                </a:solidFill>
                <a:latin typeface="Arial"/>
                <a:cs typeface="Arial"/>
              </a:rPr>
              <a:t>14.00-</a:t>
            </a:r>
            <a:r>
              <a:rPr dirty="0" sz="2400" b="1">
                <a:solidFill>
                  <a:srgbClr val="00004B"/>
                </a:solidFill>
                <a:latin typeface="Arial"/>
                <a:cs typeface="Arial"/>
              </a:rPr>
              <a:t>15.00</a:t>
            </a:r>
            <a:r>
              <a:rPr dirty="0" sz="2400" spc="2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4B"/>
                </a:solidFill>
                <a:latin typeface="Arial"/>
                <a:cs typeface="Arial"/>
              </a:rPr>
              <a:t>CET</a:t>
            </a:r>
            <a:r>
              <a:rPr dirty="0" sz="2400" spc="6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85" b="1">
                <a:solidFill>
                  <a:srgbClr val="00004B"/>
                </a:solidFill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  <a:p>
            <a:pPr marL="355600" marR="1233805" indent="-343535">
              <a:lnSpc>
                <a:spcPct val="80000"/>
              </a:lnSpc>
              <a:spcBef>
                <a:spcPts val="21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75" b="1">
                <a:solidFill>
                  <a:srgbClr val="00004B"/>
                </a:solidFill>
                <a:latin typeface="Arial"/>
                <a:cs typeface="Arial"/>
              </a:rPr>
              <a:t>Speakers:</a:t>
            </a:r>
            <a:r>
              <a:rPr dirty="0" sz="2400" spc="1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00" b="1">
                <a:solidFill>
                  <a:srgbClr val="00004B"/>
                </a:solidFill>
                <a:latin typeface="Arial"/>
                <a:cs typeface="Arial"/>
              </a:rPr>
              <a:t>ICDE</a:t>
            </a:r>
            <a:r>
              <a:rPr dirty="0" sz="2400" spc="1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95" b="1">
                <a:solidFill>
                  <a:srgbClr val="00004B"/>
                </a:solidFill>
                <a:latin typeface="Arial"/>
                <a:cs typeface="Arial"/>
              </a:rPr>
              <a:t>focal</a:t>
            </a:r>
            <a:r>
              <a:rPr dirty="0" sz="2400" spc="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20" b="1">
                <a:solidFill>
                  <a:srgbClr val="00004B"/>
                </a:solidFill>
                <a:latin typeface="Arial"/>
                <a:cs typeface="Arial"/>
              </a:rPr>
              <a:t>points</a:t>
            </a:r>
            <a:r>
              <a:rPr dirty="0" sz="2400" spc="2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45" b="1">
                <a:solidFill>
                  <a:srgbClr val="00004B"/>
                </a:solidFill>
                <a:latin typeface="Arial"/>
                <a:cs typeface="Arial"/>
              </a:rPr>
              <a:t>on</a:t>
            </a:r>
            <a:r>
              <a:rPr dirty="0" sz="2400" spc="1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30" b="1">
                <a:solidFill>
                  <a:srgbClr val="00004B"/>
                </a:solidFill>
                <a:latin typeface="Arial"/>
                <a:cs typeface="Arial"/>
              </a:rPr>
              <a:t>Quality</a:t>
            </a:r>
            <a:r>
              <a:rPr dirty="0" sz="2400" spc="3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70" b="1">
                <a:solidFill>
                  <a:srgbClr val="00004B"/>
                </a:solidFill>
                <a:latin typeface="Arial"/>
                <a:cs typeface="Arial"/>
              </a:rPr>
              <a:t>from</a:t>
            </a:r>
            <a:r>
              <a:rPr dirty="0" sz="2400" spc="2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00" b="1">
                <a:solidFill>
                  <a:srgbClr val="00004B"/>
                </a:solidFill>
                <a:latin typeface="Arial"/>
                <a:cs typeface="Arial"/>
              </a:rPr>
              <a:t>Latin </a:t>
            </a:r>
            <a:r>
              <a:rPr dirty="0" sz="2400" spc="120" b="1">
                <a:solidFill>
                  <a:srgbClr val="00004B"/>
                </a:solidFill>
                <a:latin typeface="Arial"/>
                <a:cs typeface="Arial"/>
              </a:rPr>
              <a:t>America,</a:t>
            </a:r>
            <a:r>
              <a:rPr dirty="0" sz="2400" spc="5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4B"/>
                </a:solidFill>
                <a:latin typeface="Arial"/>
                <a:cs typeface="Arial"/>
              </a:rPr>
              <a:t>Asia,</a:t>
            </a:r>
            <a:r>
              <a:rPr dirty="0" sz="2400" spc="70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70" b="1">
                <a:solidFill>
                  <a:srgbClr val="00004B"/>
                </a:solidFill>
                <a:latin typeface="Arial"/>
                <a:cs typeface="Arial"/>
              </a:rPr>
              <a:t>and</a:t>
            </a:r>
            <a:r>
              <a:rPr dirty="0" sz="2400" spc="7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155" b="1">
                <a:solidFill>
                  <a:srgbClr val="00004B"/>
                </a:solidFill>
                <a:latin typeface="Arial"/>
                <a:cs typeface="Arial"/>
              </a:rPr>
              <a:t>Middle</a:t>
            </a:r>
            <a:r>
              <a:rPr dirty="0" sz="2400" spc="75" b="1">
                <a:solidFill>
                  <a:srgbClr val="00004B"/>
                </a:solidFill>
                <a:latin typeface="Arial"/>
                <a:cs typeface="Arial"/>
              </a:rPr>
              <a:t> </a:t>
            </a:r>
            <a:r>
              <a:rPr dirty="0" sz="2400" spc="45" b="1">
                <a:solidFill>
                  <a:srgbClr val="00004B"/>
                </a:solidFill>
                <a:latin typeface="Arial"/>
                <a:cs typeface="Arial"/>
              </a:rPr>
              <a:t>East.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49374" y="543811"/>
            <a:ext cx="804545" cy="793115"/>
            <a:chOff x="849374" y="543811"/>
            <a:chExt cx="804545" cy="793115"/>
          </a:xfrm>
        </p:grpSpPr>
        <p:sp>
          <p:nvSpPr>
            <p:cNvPr id="6" name="object 6" descr=""/>
            <p:cNvSpPr/>
            <p:nvPr/>
          </p:nvSpPr>
          <p:spPr>
            <a:xfrm>
              <a:off x="849363" y="543813"/>
              <a:ext cx="764540" cy="793115"/>
            </a:xfrm>
            <a:custGeom>
              <a:avLst/>
              <a:gdLst/>
              <a:ahLst/>
              <a:cxnLst/>
              <a:rect l="l" t="t" r="r" b="b"/>
              <a:pathLst>
                <a:path w="764540" h="793115">
                  <a:moveTo>
                    <a:pt x="348564" y="321449"/>
                  </a:moveTo>
                  <a:lnTo>
                    <a:pt x="302412" y="321449"/>
                  </a:lnTo>
                  <a:lnTo>
                    <a:pt x="259613" y="521004"/>
                  </a:lnTo>
                  <a:lnTo>
                    <a:pt x="305752" y="521004"/>
                  </a:lnTo>
                  <a:lnTo>
                    <a:pt x="348564" y="321449"/>
                  </a:lnTo>
                  <a:close/>
                </a:path>
                <a:path w="764540" h="793115">
                  <a:moveTo>
                    <a:pt x="368439" y="239890"/>
                  </a:moveTo>
                  <a:lnTo>
                    <a:pt x="317804" y="239890"/>
                  </a:lnTo>
                  <a:lnTo>
                    <a:pt x="307352" y="289623"/>
                  </a:lnTo>
                  <a:lnTo>
                    <a:pt x="358013" y="289623"/>
                  </a:lnTo>
                  <a:lnTo>
                    <a:pt x="368439" y="239890"/>
                  </a:lnTo>
                  <a:close/>
                </a:path>
                <a:path w="764540" h="793115">
                  <a:moveTo>
                    <a:pt x="764209" y="562495"/>
                  </a:moveTo>
                  <a:lnTo>
                    <a:pt x="676605" y="562495"/>
                  </a:lnTo>
                  <a:lnTo>
                    <a:pt x="676605" y="612101"/>
                  </a:lnTo>
                  <a:lnTo>
                    <a:pt x="639737" y="651319"/>
                  </a:lnTo>
                  <a:lnTo>
                    <a:pt x="597433" y="684288"/>
                  </a:lnTo>
                  <a:lnTo>
                    <a:pt x="550519" y="710463"/>
                  </a:lnTo>
                  <a:lnTo>
                    <a:pt x="499783" y="729322"/>
                  </a:lnTo>
                  <a:lnTo>
                    <a:pt x="520522" y="703465"/>
                  </a:lnTo>
                  <a:lnTo>
                    <a:pt x="541439" y="674611"/>
                  </a:lnTo>
                  <a:lnTo>
                    <a:pt x="560882" y="643801"/>
                  </a:lnTo>
                  <a:lnTo>
                    <a:pt x="577202" y="612101"/>
                  </a:lnTo>
                  <a:lnTo>
                    <a:pt x="676605" y="612101"/>
                  </a:lnTo>
                  <a:lnTo>
                    <a:pt x="676605" y="562495"/>
                  </a:lnTo>
                  <a:lnTo>
                    <a:pt x="521195" y="562495"/>
                  </a:lnTo>
                  <a:lnTo>
                    <a:pt x="521195" y="612101"/>
                  </a:lnTo>
                  <a:lnTo>
                    <a:pt x="497928" y="649414"/>
                  </a:lnTo>
                  <a:lnTo>
                    <a:pt x="471830" y="684288"/>
                  </a:lnTo>
                  <a:lnTo>
                    <a:pt x="447040" y="713790"/>
                  </a:lnTo>
                  <a:lnTo>
                    <a:pt x="426986" y="735774"/>
                  </a:lnTo>
                  <a:lnTo>
                    <a:pt x="426986" y="734847"/>
                  </a:lnTo>
                  <a:lnTo>
                    <a:pt x="426986" y="612101"/>
                  </a:lnTo>
                  <a:lnTo>
                    <a:pt x="521195" y="612101"/>
                  </a:lnTo>
                  <a:lnTo>
                    <a:pt x="521195" y="562495"/>
                  </a:lnTo>
                  <a:lnTo>
                    <a:pt x="376707" y="562495"/>
                  </a:lnTo>
                  <a:lnTo>
                    <a:pt x="376707" y="612101"/>
                  </a:lnTo>
                  <a:lnTo>
                    <a:pt x="376707" y="734847"/>
                  </a:lnTo>
                  <a:lnTo>
                    <a:pt x="351536" y="706183"/>
                  </a:lnTo>
                  <a:lnTo>
                    <a:pt x="307467" y="644855"/>
                  </a:lnTo>
                  <a:lnTo>
                    <a:pt x="305714" y="641832"/>
                  </a:lnTo>
                  <a:lnTo>
                    <a:pt x="305714" y="729818"/>
                  </a:lnTo>
                  <a:lnTo>
                    <a:pt x="254444" y="711034"/>
                  </a:lnTo>
                  <a:lnTo>
                    <a:pt x="207035" y="684784"/>
                  </a:lnTo>
                  <a:lnTo>
                    <a:pt x="164312" y="651611"/>
                  </a:lnTo>
                  <a:lnTo>
                    <a:pt x="127101" y="612076"/>
                  </a:lnTo>
                  <a:lnTo>
                    <a:pt x="231724" y="612076"/>
                  </a:lnTo>
                  <a:lnTo>
                    <a:pt x="247662" y="643026"/>
                  </a:lnTo>
                  <a:lnTo>
                    <a:pt x="265328" y="673023"/>
                  </a:lnTo>
                  <a:lnTo>
                    <a:pt x="284695" y="701979"/>
                  </a:lnTo>
                  <a:lnTo>
                    <a:pt x="305714" y="729818"/>
                  </a:lnTo>
                  <a:lnTo>
                    <a:pt x="305714" y="641832"/>
                  </a:lnTo>
                  <a:lnTo>
                    <a:pt x="288480" y="612101"/>
                  </a:lnTo>
                  <a:lnTo>
                    <a:pt x="376707" y="612101"/>
                  </a:lnTo>
                  <a:lnTo>
                    <a:pt x="376707" y="562495"/>
                  </a:lnTo>
                  <a:lnTo>
                    <a:pt x="265379" y="562495"/>
                  </a:lnTo>
                  <a:lnTo>
                    <a:pt x="252984" y="528281"/>
                  </a:lnTo>
                  <a:lnTo>
                    <a:pt x="243586" y="493217"/>
                  </a:lnTo>
                  <a:lnTo>
                    <a:pt x="237236" y="457454"/>
                  </a:lnTo>
                  <a:lnTo>
                    <a:pt x="234010" y="421500"/>
                  </a:lnTo>
                  <a:lnTo>
                    <a:pt x="233984" y="421284"/>
                  </a:lnTo>
                  <a:lnTo>
                    <a:pt x="234188" y="419582"/>
                  </a:lnTo>
                  <a:lnTo>
                    <a:pt x="234200" y="416140"/>
                  </a:lnTo>
                  <a:lnTo>
                    <a:pt x="233730" y="396811"/>
                  </a:lnTo>
                  <a:lnTo>
                    <a:pt x="234200" y="377228"/>
                  </a:lnTo>
                  <a:lnTo>
                    <a:pt x="234200" y="371894"/>
                  </a:lnTo>
                  <a:lnTo>
                    <a:pt x="233984" y="371894"/>
                  </a:lnTo>
                  <a:lnTo>
                    <a:pt x="237248" y="335749"/>
                  </a:lnTo>
                  <a:lnTo>
                    <a:pt x="243598" y="300062"/>
                  </a:lnTo>
                  <a:lnTo>
                    <a:pt x="252996" y="265049"/>
                  </a:lnTo>
                  <a:lnTo>
                    <a:pt x="265379" y="230873"/>
                  </a:lnTo>
                  <a:lnTo>
                    <a:pt x="733983" y="230873"/>
                  </a:lnTo>
                  <a:lnTo>
                    <a:pt x="733983" y="230695"/>
                  </a:lnTo>
                  <a:lnTo>
                    <a:pt x="763612" y="230695"/>
                  </a:lnTo>
                  <a:lnTo>
                    <a:pt x="761149" y="223774"/>
                  </a:lnTo>
                  <a:lnTo>
                    <a:pt x="758558" y="217373"/>
                  </a:lnTo>
                  <a:lnTo>
                    <a:pt x="750735" y="201460"/>
                  </a:lnTo>
                  <a:lnTo>
                    <a:pt x="738606" y="181381"/>
                  </a:lnTo>
                  <a:lnTo>
                    <a:pt x="736574" y="178015"/>
                  </a:lnTo>
                  <a:lnTo>
                    <a:pt x="714946" y="149009"/>
                  </a:lnTo>
                  <a:lnTo>
                    <a:pt x="687870" y="118795"/>
                  </a:lnTo>
                  <a:lnTo>
                    <a:pt x="676643" y="108585"/>
                  </a:lnTo>
                  <a:lnTo>
                    <a:pt x="676643" y="181381"/>
                  </a:lnTo>
                  <a:lnTo>
                    <a:pt x="577202" y="181381"/>
                  </a:lnTo>
                  <a:lnTo>
                    <a:pt x="560908" y="149669"/>
                  </a:lnTo>
                  <a:lnTo>
                    <a:pt x="541401" y="118795"/>
                  </a:lnTo>
                  <a:lnTo>
                    <a:pt x="521195" y="90982"/>
                  </a:lnTo>
                  <a:lnTo>
                    <a:pt x="521195" y="181381"/>
                  </a:lnTo>
                  <a:lnTo>
                    <a:pt x="426986" y="181381"/>
                  </a:lnTo>
                  <a:lnTo>
                    <a:pt x="426986" y="58610"/>
                  </a:lnTo>
                  <a:lnTo>
                    <a:pt x="426986" y="57708"/>
                  </a:lnTo>
                  <a:lnTo>
                    <a:pt x="447103" y="79705"/>
                  </a:lnTo>
                  <a:lnTo>
                    <a:pt x="472008" y="109334"/>
                  </a:lnTo>
                  <a:lnTo>
                    <a:pt x="497954" y="144081"/>
                  </a:lnTo>
                  <a:lnTo>
                    <a:pt x="521195" y="181381"/>
                  </a:lnTo>
                  <a:lnTo>
                    <a:pt x="521195" y="90982"/>
                  </a:lnTo>
                  <a:lnTo>
                    <a:pt x="520471" y="89979"/>
                  </a:lnTo>
                  <a:lnTo>
                    <a:pt x="499719" y="64096"/>
                  </a:lnTo>
                  <a:lnTo>
                    <a:pt x="550494" y="82956"/>
                  </a:lnTo>
                  <a:lnTo>
                    <a:pt x="597433" y="109143"/>
                  </a:lnTo>
                  <a:lnTo>
                    <a:pt x="639749" y="142138"/>
                  </a:lnTo>
                  <a:lnTo>
                    <a:pt x="676643" y="181381"/>
                  </a:lnTo>
                  <a:lnTo>
                    <a:pt x="676643" y="108585"/>
                  </a:lnTo>
                  <a:lnTo>
                    <a:pt x="625271" y="67398"/>
                  </a:lnTo>
                  <a:lnTo>
                    <a:pt x="590245" y="46621"/>
                  </a:lnTo>
                  <a:lnTo>
                    <a:pt x="553250" y="29464"/>
                  </a:lnTo>
                  <a:lnTo>
                    <a:pt x="514781" y="16129"/>
                  </a:lnTo>
                  <a:lnTo>
                    <a:pt x="475145" y="6718"/>
                  </a:lnTo>
                  <a:lnTo>
                    <a:pt x="434644" y="1320"/>
                  </a:lnTo>
                  <a:lnTo>
                    <a:pt x="393788" y="0"/>
                  </a:lnTo>
                  <a:lnTo>
                    <a:pt x="376707" y="1181"/>
                  </a:lnTo>
                  <a:lnTo>
                    <a:pt x="376707" y="58610"/>
                  </a:lnTo>
                  <a:lnTo>
                    <a:pt x="376707" y="181267"/>
                  </a:lnTo>
                  <a:lnTo>
                    <a:pt x="288480" y="181356"/>
                  </a:lnTo>
                  <a:lnTo>
                    <a:pt x="307479" y="148602"/>
                  </a:lnTo>
                  <a:lnTo>
                    <a:pt x="328561" y="117170"/>
                  </a:lnTo>
                  <a:lnTo>
                    <a:pt x="351650" y="87134"/>
                  </a:lnTo>
                  <a:lnTo>
                    <a:pt x="372325" y="63601"/>
                  </a:lnTo>
                  <a:lnTo>
                    <a:pt x="376707" y="58610"/>
                  </a:lnTo>
                  <a:lnTo>
                    <a:pt x="376707" y="1181"/>
                  </a:lnTo>
                  <a:lnTo>
                    <a:pt x="353110" y="2794"/>
                  </a:lnTo>
                  <a:lnTo>
                    <a:pt x="312928" y="9626"/>
                  </a:lnTo>
                  <a:lnTo>
                    <a:pt x="305663" y="11633"/>
                  </a:lnTo>
                  <a:lnTo>
                    <a:pt x="305663" y="63601"/>
                  </a:lnTo>
                  <a:lnTo>
                    <a:pt x="284581" y="91528"/>
                  </a:lnTo>
                  <a:lnTo>
                    <a:pt x="265264" y="120408"/>
                  </a:lnTo>
                  <a:lnTo>
                    <a:pt x="247586" y="150393"/>
                  </a:lnTo>
                  <a:lnTo>
                    <a:pt x="231660" y="181356"/>
                  </a:lnTo>
                  <a:lnTo>
                    <a:pt x="211086" y="181356"/>
                  </a:lnTo>
                  <a:lnTo>
                    <a:pt x="211086" y="230936"/>
                  </a:lnTo>
                  <a:lnTo>
                    <a:pt x="211086" y="562495"/>
                  </a:lnTo>
                  <a:lnTo>
                    <a:pt x="93751" y="562495"/>
                  </a:lnTo>
                  <a:lnTo>
                    <a:pt x="77470" y="529094"/>
                  </a:lnTo>
                  <a:lnTo>
                    <a:pt x="64985" y="494258"/>
                  </a:lnTo>
                  <a:lnTo>
                    <a:pt x="56413" y="458279"/>
                  </a:lnTo>
                  <a:lnTo>
                    <a:pt x="51816" y="421500"/>
                  </a:lnTo>
                  <a:lnTo>
                    <a:pt x="183730" y="421500"/>
                  </a:lnTo>
                  <a:lnTo>
                    <a:pt x="186461" y="457479"/>
                  </a:lnTo>
                  <a:lnTo>
                    <a:pt x="191947" y="493039"/>
                  </a:lnTo>
                  <a:lnTo>
                    <a:pt x="200164" y="528104"/>
                  </a:lnTo>
                  <a:lnTo>
                    <a:pt x="211086" y="562495"/>
                  </a:lnTo>
                  <a:lnTo>
                    <a:pt x="211086" y="230936"/>
                  </a:lnTo>
                  <a:lnTo>
                    <a:pt x="200164" y="265328"/>
                  </a:lnTo>
                  <a:lnTo>
                    <a:pt x="191947" y="300380"/>
                  </a:lnTo>
                  <a:lnTo>
                    <a:pt x="186448" y="335953"/>
                  </a:lnTo>
                  <a:lnTo>
                    <a:pt x="183730" y="371894"/>
                  </a:lnTo>
                  <a:lnTo>
                    <a:pt x="51816" y="371894"/>
                  </a:lnTo>
                  <a:lnTo>
                    <a:pt x="56400" y="335114"/>
                  </a:lnTo>
                  <a:lnTo>
                    <a:pt x="64960" y="299135"/>
                  </a:lnTo>
                  <a:lnTo>
                    <a:pt x="77419" y="264287"/>
                  </a:lnTo>
                  <a:lnTo>
                    <a:pt x="93687" y="230873"/>
                  </a:lnTo>
                  <a:lnTo>
                    <a:pt x="211086" y="230936"/>
                  </a:lnTo>
                  <a:lnTo>
                    <a:pt x="211086" y="181356"/>
                  </a:lnTo>
                  <a:lnTo>
                    <a:pt x="127190" y="181356"/>
                  </a:lnTo>
                  <a:lnTo>
                    <a:pt x="133527" y="173723"/>
                  </a:lnTo>
                  <a:lnTo>
                    <a:pt x="187236" y="122758"/>
                  </a:lnTo>
                  <a:lnTo>
                    <a:pt x="224002" y="98158"/>
                  </a:lnTo>
                  <a:lnTo>
                    <a:pt x="263626" y="78346"/>
                  </a:lnTo>
                  <a:lnTo>
                    <a:pt x="305663" y="63601"/>
                  </a:lnTo>
                  <a:lnTo>
                    <a:pt x="305663" y="11633"/>
                  </a:lnTo>
                  <a:lnTo>
                    <a:pt x="235521" y="35242"/>
                  </a:lnTo>
                  <a:lnTo>
                    <a:pt x="199288" y="53695"/>
                  </a:lnTo>
                  <a:lnTo>
                    <a:pt x="165138" y="75666"/>
                  </a:lnTo>
                  <a:lnTo>
                    <a:pt x="133350" y="101015"/>
                  </a:lnTo>
                  <a:lnTo>
                    <a:pt x="104343" y="129438"/>
                  </a:lnTo>
                  <a:lnTo>
                    <a:pt x="78473" y="160528"/>
                  </a:lnTo>
                  <a:lnTo>
                    <a:pt x="55930" y="194043"/>
                  </a:lnTo>
                  <a:lnTo>
                    <a:pt x="36906" y="229743"/>
                  </a:lnTo>
                  <a:lnTo>
                    <a:pt x="21666" y="267169"/>
                  </a:lnTo>
                  <a:lnTo>
                    <a:pt x="10388" y="305816"/>
                  </a:lnTo>
                  <a:lnTo>
                    <a:pt x="3149" y="345401"/>
                  </a:lnTo>
                  <a:lnTo>
                    <a:pt x="0" y="385610"/>
                  </a:lnTo>
                  <a:lnTo>
                    <a:pt x="1028" y="425932"/>
                  </a:lnTo>
                  <a:lnTo>
                    <a:pt x="6184" y="465836"/>
                  </a:lnTo>
                  <a:lnTo>
                    <a:pt x="15417" y="505015"/>
                  </a:lnTo>
                  <a:lnTo>
                    <a:pt x="28663" y="543166"/>
                  </a:lnTo>
                  <a:lnTo>
                    <a:pt x="45783" y="579793"/>
                  </a:lnTo>
                  <a:lnTo>
                    <a:pt x="66535" y="614426"/>
                  </a:lnTo>
                  <a:lnTo>
                    <a:pt x="90728" y="646798"/>
                  </a:lnTo>
                  <a:lnTo>
                    <a:pt x="118211" y="676643"/>
                  </a:lnTo>
                  <a:lnTo>
                    <a:pt x="151688" y="706183"/>
                  </a:lnTo>
                  <a:lnTo>
                    <a:pt x="188188" y="731761"/>
                  </a:lnTo>
                  <a:lnTo>
                    <a:pt x="227355" y="753173"/>
                  </a:lnTo>
                  <a:lnTo>
                    <a:pt x="268808" y="770191"/>
                  </a:lnTo>
                  <a:lnTo>
                    <a:pt x="311950" y="782535"/>
                  </a:lnTo>
                  <a:lnTo>
                    <a:pt x="356069" y="790028"/>
                  </a:lnTo>
                  <a:lnTo>
                    <a:pt x="400761" y="792632"/>
                  </a:lnTo>
                  <a:lnTo>
                    <a:pt x="445604" y="790295"/>
                  </a:lnTo>
                  <a:lnTo>
                    <a:pt x="489902" y="783018"/>
                  </a:lnTo>
                  <a:lnTo>
                    <a:pt x="532980" y="770953"/>
                  </a:lnTo>
                  <a:lnTo>
                    <a:pt x="574408" y="754240"/>
                  </a:lnTo>
                  <a:lnTo>
                    <a:pt x="608672" y="735774"/>
                  </a:lnTo>
                  <a:lnTo>
                    <a:pt x="619112" y="729322"/>
                  </a:lnTo>
                  <a:lnTo>
                    <a:pt x="650582" y="707542"/>
                  </a:lnTo>
                  <a:lnTo>
                    <a:pt x="684136" y="678294"/>
                  </a:lnTo>
                  <a:lnTo>
                    <a:pt x="714171" y="645528"/>
                  </a:lnTo>
                  <a:lnTo>
                    <a:pt x="738543" y="612101"/>
                  </a:lnTo>
                  <a:lnTo>
                    <a:pt x="740397" y="609561"/>
                  </a:lnTo>
                  <a:lnTo>
                    <a:pt x="761619" y="569493"/>
                  </a:lnTo>
                  <a:lnTo>
                    <a:pt x="764209" y="562495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6500" y="855167"/>
              <a:ext cx="166891" cy="20840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183545" y="778676"/>
              <a:ext cx="335280" cy="287655"/>
            </a:xfrm>
            <a:custGeom>
              <a:avLst/>
              <a:gdLst/>
              <a:ahLst/>
              <a:cxnLst/>
              <a:rect l="l" t="t" r="r" b="b"/>
              <a:pathLst>
                <a:path w="335280" h="287655">
                  <a:moveTo>
                    <a:pt x="112487" y="85794"/>
                  </a:moveTo>
                  <a:lnTo>
                    <a:pt x="60139" y="91881"/>
                  </a:lnTo>
                  <a:lnTo>
                    <a:pt x="21928" y="122188"/>
                  </a:lnTo>
                  <a:lnTo>
                    <a:pt x="1906" y="175060"/>
                  </a:lnTo>
                  <a:lnTo>
                    <a:pt x="0" y="207649"/>
                  </a:lnTo>
                  <a:lnTo>
                    <a:pt x="2421" y="229311"/>
                  </a:lnTo>
                  <a:lnTo>
                    <a:pt x="30642" y="274575"/>
                  </a:lnTo>
                  <a:lnTo>
                    <a:pt x="78160" y="287634"/>
                  </a:lnTo>
                  <a:lnTo>
                    <a:pt x="99274" y="285886"/>
                  </a:lnTo>
                  <a:lnTo>
                    <a:pt x="113750" y="282385"/>
                  </a:lnTo>
                  <a:lnTo>
                    <a:pt x="116390" y="281459"/>
                  </a:lnTo>
                  <a:lnTo>
                    <a:pt x="126964" y="241892"/>
                  </a:lnTo>
                  <a:lnTo>
                    <a:pt x="92214" y="241892"/>
                  </a:lnTo>
                  <a:lnTo>
                    <a:pt x="76502" y="241540"/>
                  </a:lnTo>
                  <a:lnTo>
                    <a:pt x="49214" y="213651"/>
                  </a:lnTo>
                  <a:lnTo>
                    <a:pt x="48176" y="201668"/>
                  </a:lnTo>
                  <a:lnTo>
                    <a:pt x="49329" y="183845"/>
                  </a:lnTo>
                  <a:lnTo>
                    <a:pt x="74927" y="134923"/>
                  </a:lnTo>
                  <a:lnTo>
                    <a:pt x="100370" y="126639"/>
                  </a:lnTo>
                  <a:lnTo>
                    <a:pt x="140205" y="126639"/>
                  </a:lnTo>
                  <a:lnTo>
                    <a:pt x="148861" y="92928"/>
                  </a:lnTo>
                  <a:lnTo>
                    <a:pt x="143811" y="91562"/>
                  </a:lnTo>
                  <a:lnTo>
                    <a:pt x="112487" y="85794"/>
                  </a:lnTo>
                  <a:close/>
                </a:path>
                <a:path w="335280" h="287655">
                  <a:moveTo>
                    <a:pt x="179639" y="233020"/>
                  </a:moveTo>
                  <a:lnTo>
                    <a:pt x="129335" y="233020"/>
                  </a:lnTo>
                  <a:lnTo>
                    <a:pt x="135029" y="249240"/>
                  </a:lnTo>
                  <a:lnTo>
                    <a:pt x="142671" y="262555"/>
                  </a:lnTo>
                  <a:lnTo>
                    <a:pt x="152211" y="272942"/>
                  </a:lnTo>
                  <a:lnTo>
                    <a:pt x="163599" y="280376"/>
                  </a:lnTo>
                  <a:lnTo>
                    <a:pt x="184121" y="285843"/>
                  </a:lnTo>
                  <a:lnTo>
                    <a:pt x="204655" y="284768"/>
                  </a:lnTo>
                  <a:lnTo>
                    <a:pt x="223293" y="279784"/>
                  </a:lnTo>
                  <a:lnTo>
                    <a:pt x="238127" y="273525"/>
                  </a:lnTo>
                  <a:lnTo>
                    <a:pt x="281234" y="273525"/>
                  </a:lnTo>
                  <a:lnTo>
                    <a:pt x="286100" y="246721"/>
                  </a:lnTo>
                  <a:lnTo>
                    <a:pt x="203828" y="246721"/>
                  </a:lnTo>
                  <a:lnTo>
                    <a:pt x="190271" y="243143"/>
                  </a:lnTo>
                  <a:lnTo>
                    <a:pt x="180130" y="234102"/>
                  </a:lnTo>
                  <a:lnTo>
                    <a:pt x="179639" y="233020"/>
                  </a:lnTo>
                  <a:close/>
                </a:path>
                <a:path w="335280" h="287655">
                  <a:moveTo>
                    <a:pt x="281234" y="273525"/>
                  </a:moveTo>
                  <a:lnTo>
                    <a:pt x="238127" y="273525"/>
                  </a:lnTo>
                  <a:lnTo>
                    <a:pt x="237624" y="276189"/>
                  </a:lnTo>
                  <a:lnTo>
                    <a:pt x="235865" y="284552"/>
                  </a:lnTo>
                  <a:lnTo>
                    <a:pt x="279487" y="284552"/>
                  </a:lnTo>
                  <a:lnTo>
                    <a:pt x="280098" y="279784"/>
                  </a:lnTo>
                  <a:lnTo>
                    <a:pt x="281234" y="273525"/>
                  </a:lnTo>
                  <a:close/>
                </a:path>
                <a:path w="335280" h="287655">
                  <a:moveTo>
                    <a:pt x="310849" y="121075"/>
                  </a:moveTo>
                  <a:lnTo>
                    <a:pt x="220361" y="121075"/>
                  </a:lnTo>
                  <a:lnTo>
                    <a:pt x="224451" y="121143"/>
                  </a:lnTo>
                  <a:lnTo>
                    <a:pt x="232277" y="123084"/>
                  </a:lnTo>
                  <a:lnTo>
                    <a:pt x="255023" y="155020"/>
                  </a:lnTo>
                  <a:lnTo>
                    <a:pt x="256248" y="166399"/>
                  </a:lnTo>
                  <a:lnTo>
                    <a:pt x="248378" y="205020"/>
                  </a:lnTo>
                  <a:lnTo>
                    <a:pt x="222689" y="240984"/>
                  </a:lnTo>
                  <a:lnTo>
                    <a:pt x="203828" y="246721"/>
                  </a:lnTo>
                  <a:lnTo>
                    <a:pt x="286100" y="246721"/>
                  </a:lnTo>
                  <a:lnTo>
                    <a:pt x="286601" y="243962"/>
                  </a:lnTo>
                  <a:lnTo>
                    <a:pt x="300090" y="175060"/>
                  </a:lnTo>
                  <a:lnTo>
                    <a:pt x="310849" y="121075"/>
                  </a:lnTo>
                  <a:close/>
                </a:path>
                <a:path w="335280" h="287655">
                  <a:moveTo>
                    <a:pt x="140205" y="126639"/>
                  </a:moveTo>
                  <a:lnTo>
                    <a:pt x="100370" y="126639"/>
                  </a:lnTo>
                  <a:lnTo>
                    <a:pt x="115687" y="127781"/>
                  </a:lnTo>
                  <a:lnTo>
                    <a:pt x="132659" y="132440"/>
                  </a:lnTo>
                  <a:lnTo>
                    <a:pt x="136487" y="133839"/>
                  </a:lnTo>
                  <a:lnTo>
                    <a:pt x="130136" y="148626"/>
                  </a:lnTo>
                  <a:lnTo>
                    <a:pt x="125787" y="165154"/>
                  </a:lnTo>
                  <a:lnTo>
                    <a:pt x="123719" y="183118"/>
                  </a:lnTo>
                  <a:lnTo>
                    <a:pt x="124148" y="202717"/>
                  </a:lnTo>
                  <a:lnTo>
                    <a:pt x="124912" y="210080"/>
                  </a:lnTo>
                  <a:lnTo>
                    <a:pt x="125990" y="217400"/>
                  </a:lnTo>
                  <a:lnTo>
                    <a:pt x="127380" y="224670"/>
                  </a:lnTo>
                  <a:lnTo>
                    <a:pt x="129083" y="231880"/>
                  </a:lnTo>
                  <a:lnTo>
                    <a:pt x="119966" y="235311"/>
                  </a:lnTo>
                  <a:lnTo>
                    <a:pt x="107489" y="239258"/>
                  </a:lnTo>
                  <a:lnTo>
                    <a:pt x="92214" y="241892"/>
                  </a:lnTo>
                  <a:lnTo>
                    <a:pt x="126964" y="241892"/>
                  </a:lnTo>
                  <a:lnTo>
                    <a:pt x="129335" y="233020"/>
                  </a:lnTo>
                  <a:lnTo>
                    <a:pt x="179639" y="233020"/>
                  </a:lnTo>
                  <a:lnTo>
                    <a:pt x="173775" y="220107"/>
                  </a:lnTo>
                  <a:lnTo>
                    <a:pt x="174338" y="170311"/>
                  </a:lnTo>
                  <a:lnTo>
                    <a:pt x="196682" y="130566"/>
                  </a:lnTo>
                  <a:lnTo>
                    <a:pt x="202439" y="128038"/>
                  </a:lnTo>
                  <a:lnTo>
                    <a:pt x="139846" y="128038"/>
                  </a:lnTo>
                  <a:lnTo>
                    <a:pt x="140205" y="126639"/>
                  </a:lnTo>
                  <a:close/>
                </a:path>
                <a:path w="335280" h="287655">
                  <a:moveTo>
                    <a:pt x="220943" y="80001"/>
                  </a:moveTo>
                  <a:lnTo>
                    <a:pt x="180697" y="90407"/>
                  </a:lnTo>
                  <a:lnTo>
                    <a:pt x="146174" y="118753"/>
                  </a:lnTo>
                  <a:lnTo>
                    <a:pt x="139846" y="128038"/>
                  </a:lnTo>
                  <a:lnTo>
                    <a:pt x="202439" y="128038"/>
                  </a:lnTo>
                  <a:lnTo>
                    <a:pt x="216419" y="121899"/>
                  </a:lnTo>
                  <a:lnTo>
                    <a:pt x="220361" y="121075"/>
                  </a:lnTo>
                  <a:lnTo>
                    <a:pt x="310849" y="121075"/>
                  </a:lnTo>
                  <a:lnTo>
                    <a:pt x="315037" y="100061"/>
                  </a:lnTo>
                  <a:lnTo>
                    <a:pt x="270918" y="100061"/>
                  </a:lnTo>
                  <a:lnTo>
                    <a:pt x="265064" y="94761"/>
                  </a:lnTo>
                  <a:lnTo>
                    <a:pt x="228857" y="80235"/>
                  </a:lnTo>
                  <a:lnTo>
                    <a:pt x="220943" y="80001"/>
                  </a:lnTo>
                  <a:close/>
                </a:path>
                <a:path w="335280" h="287655">
                  <a:moveTo>
                    <a:pt x="335117" y="0"/>
                  </a:moveTo>
                  <a:lnTo>
                    <a:pt x="288844" y="0"/>
                  </a:lnTo>
                  <a:lnTo>
                    <a:pt x="288090" y="4311"/>
                  </a:lnTo>
                  <a:lnTo>
                    <a:pt x="270918" y="100061"/>
                  </a:lnTo>
                  <a:lnTo>
                    <a:pt x="315037" y="100061"/>
                  </a:lnTo>
                  <a:lnTo>
                    <a:pt x="333860" y="6195"/>
                  </a:lnTo>
                  <a:lnTo>
                    <a:pt x="335117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4054" y="743532"/>
            <a:ext cx="1573661" cy="416315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0" y="2365248"/>
            <a:ext cx="12192000" cy="1064260"/>
          </a:xfrm>
          <a:custGeom>
            <a:avLst/>
            <a:gdLst/>
            <a:ahLst/>
            <a:cxnLst/>
            <a:rect l="l" t="t" r="r" b="b"/>
            <a:pathLst>
              <a:path w="12192000" h="1064260">
                <a:moveTo>
                  <a:pt x="12192000" y="0"/>
                </a:moveTo>
                <a:lnTo>
                  <a:pt x="0" y="0"/>
                </a:lnTo>
                <a:lnTo>
                  <a:pt x="0" y="1063752"/>
                </a:lnTo>
                <a:lnTo>
                  <a:pt x="12192000" y="10637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333625" y="2555239"/>
            <a:ext cx="752665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220">
                <a:solidFill>
                  <a:srgbClr val="FFFFFF"/>
                </a:solidFill>
                <a:latin typeface="Arial"/>
                <a:cs typeface="Arial"/>
              </a:rPr>
              <a:t>Ask</a:t>
            </a:r>
            <a:r>
              <a:rPr dirty="0" sz="4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40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4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125">
                <a:solidFill>
                  <a:srgbClr val="FFFFFF"/>
                </a:solidFill>
                <a:latin typeface="Arial"/>
                <a:cs typeface="Arial"/>
              </a:rPr>
              <a:t>ICDE</a:t>
            </a:r>
            <a:r>
              <a:rPr dirty="0" sz="4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250">
                <a:solidFill>
                  <a:srgbClr val="FFFFFF"/>
                </a:solidFill>
                <a:latin typeface="Arial"/>
                <a:cs typeface="Arial"/>
              </a:rPr>
              <a:t>Experts</a:t>
            </a:r>
            <a:r>
              <a:rPr dirty="0" sz="4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285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dirty="0" sz="4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350" y="1487169"/>
            <a:ext cx="12204700" cy="1076960"/>
            <a:chOff x="-6350" y="1487169"/>
            <a:chExt cx="12204700" cy="1076960"/>
          </a:xfrm>
        </p:grpSpPr>
        <p:sp>
          <p:nvSpPr>
            <p:cNvPr id="3" name="object 3" descr=""/>
            <p:cNvSpPr/>
            <p:nvPr/>
          </p:nvSpPr>
          <p:spPr>
            <a:xfrm>
              <a:off x="0" y="1493519"/>
              <a:ext cx="12192000" cy="1064260"/>
            </a:xfrm>
            <a:custGeom>
              <a:avLst/>
              <a:gdLst/>
              <a:ahLst/>
              <a:cxnLst/>
              <a:rect l="l" t="t" r="r" b="b"/>
              <a:pathLst>
                <a:path w="12192000" h="1064260">
                  <a:moveTo>
                    <a:pt x="12192000" y="0"/>
                  </a:moveTo>
                  <a:lnTo>
                    <a:pt x="0" y="0"/>
                  </a:lnTo>
                  <a:lnTo>
                    <a:pt x="0" y="1063752"/>
                  </a:lnTo>
                  <a:lnTo>
                    <a:pt x="12192000" y="106375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493519"/>
              <a:ext cx="12192000" cy="1064260"/>
            </a:xfrm>
            <a:custGeom>
              <a:avLst/>
              <a:gdLst/>
              <a:ahLst/>
              <a:cxnLst/>
              <a:rect l="l" t="t" r="r" b="b"/>
              <a:pathLst>
                <a:path w="12192000" h="1064260">
                  <a:moveTo>
                    <a:pt x="0" y="1063752"/>
                  </a:moveTo>
                  <a:lnTo>
                    <a:pt x="12192000" y="106375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637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440" rIns="0" bIns="0" rtlCol="0" vert="horz">
            <a:spAutoFit/>
          </a:bodyPr>
          <a:lstStyle/>
          <a:p>
            <a:pPr marL="232410">
              <a:lnSpc>
                <a:spcPct val="100000"/>
              </a:lnSpc>
              <a:spcBef>
                <a:spcPts val="100"/>
              </a:spcBef>
            </a:pPr>
            <a:r>
              <a:rPr dirty="0" sz="3600" spc="105"/>
              <a:t>ICDE</a:t>
            </a:r>
            <a:r>
              <a:rPr dirty="0" sz="3600" spc="-15"/>
              <a:t> </a:t>
            </a:r>
            <a:r>
              <a:rPr dirty="0" sz="3600" spc="270"/>
              <a:t>Quality</a:t>
            </a:r>
            <a:r>
              <a:rPr dirty="0" sz="3600" spc="-55"/>
              <a:t> </a:t>
            </a:r>
            <a:r>
              <a:rPr dirty="0" sz="3600" spc="360"/>
              <a:t>Network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7444" y="772668"/>
            <a:ext cx="6734556" cy="423062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91895" y="5166359"/>
            <a:ext cx="1434465" cy="85979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144780" rIns="0" bIns="0" rtlCol="0" vert="horz">
            <a:spAutoFit/>
          </a:bodyPr>
          <a:lstStyle/>
          <a:p>
            <a:pPr algn="ctr" marL="2540">
              <a:lnSpc>
                <a:spcPts val="2070"/>
              </a:lnSpc>
              <a:spcBef>
                <a:spcPts val="1140"/>
              </a:spcBef>
            </a:pPr>
            <a:r>
              <a:rPr dirty="0" sz="1800" spc="160">
                <a:solidFill>
                  <a:srgbClr val="FFFFFF"/>
                </a:solidFill>
                <a:latin typeface="Arial"/>
                <a:cs typeface="Arial"/>
              </a:rPr>
              <a:t>North</a:t>
            </a:r>
            <a:endParaRPr sz="1800">
              <a:latin typeface="Arial"/>
              <a:cs typeface="Arial"/>
            </a:endParaRPr>
          </a:p>
          <a:p>
            <a:pPr algn="ctr" marL="3810">
              <a:lnSpc>
                <a:spcPts val="2070"/>
              </a:lnSpc>
            </a:pPr>
            <a:r>
              <a:rPr dirty="0" sz="1800" spc="125">
                <a:solidFill>
                  <a:srgbClr val="FFFFFF"/>
                </a:solidFill>
                <a:latin typeface="Arial"/>
                <a:cs typeface="Arial"/>
              </a:rPr>
              <a:t>America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69235" y="5166359"/>
            <a:ext cx="1434465" cy="85979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50">
              <a:latin typeface="Times New Roman"/>
              <a:cs typeface="Times New Roman"/>
            </a:endParaRPr>
          </a:p>
          <a:p>
            <a:pPr marL="300990">
              <a:lnSpc>
                <a:spcPct val="100000"/>
              </a:lnSpc>
            </a:pPr>
            <a:r>
              <a:rPr dirty="0" sz="1800" spc="110">
                <a:solidFill>
                  <a:srgbClr val="FFFFFF"/>
                </a:solidFill>
                <a:latin typeface="Arial"/>
                <a:cs typeface="Arial"/>
              </a:rPr>
              <a:t>Europe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846576" y="5166359"/>
            <a:ext cx="1434465" cy="85979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144780" rIns="0" bIns="0" rtlCol="0" vert="horz">
            <a:spAutoFit/>
          </a:bodyPr>
          <a:lstStyle/>
          <a:p>
            <a:pPr algn="ctr" marL="5715">
              <a:lnSpc>
                <a:spcPts val="2070"/>
              </a:lnSpc>
              <a:spcBef>
                <a:spcPts val="1140"/>
              </a:spcBef>
            </a:pPr>
            <a:r>
              <a:rPr dirty="0" sz="1800" spc="120">
                <a:solidFill>
                  <a:srgbClr val="FFFFFF"/>
                </a:solidFill>
                <a:latin typeface="Arial"/>
                <a:cs typeface="Arial"/>
              </a:rPr>
              <a:t>Latin</a:t>
            </a:r>
            <a:endParaRPr sz="1800">
              <a:latin typeface="Arial"/>
              <a:cs typeface="Arial"/>
            </a:endParaRPr>
          </a:p>
          <a:p>
            <a:pPr algn="ctr" marL="5080">
              <a:lnSpc>
                <a:spcPts val="2070"/>
              </a:lnSpc>
            </a:pPr>
            <a:r>
              <a:rPr dirty="0" sz="1800" spc="125">
                <a:solidFill>
                  <a:srgbClr val="FFFFFF"/>
                </a:solidFill>
                <a:latin typeface="Arial"/>
                <a:cs typeface="Arial"/>
              </a:rPr>
              <a:t>America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423915" y="5166359"/>
            <a:ext cx="1434465" cy="85979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5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800" spc="90">
                <a:solidFill>
                  <a:srgbClr val="FFFFFF"/>
                </a:solidFill>
                <a:latin typeface="Arial"/>
                <a:cs typeface="Arial"/>
              </a:rPr>
              <a:t>Africa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002780" y="5166359"/>
            <a:ext cx="1432560" cy="85979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50">
              <a:latin typeface="Times New Roman"/>
              <a:cs typeface="Times New Roman"/>
            </a:endParaRPr>
          </a:p>
          <a:p>
            <a:pPr marL="476884">
              <a:lnSpc>
                <a:spcPct val="100000"/>
              </a:lnSpc>
            </a:pP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Asia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580119" y="5166359"/>
            <a:ext cx="1434465" cy="85979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144780" rIns="0" bIns="0" rtlCol="0" vert="horz">
            <a:spAutoFit/>
          </a:bodyPr>
          <a:lstStyle/>
          <a:p>
            <a:pPr marL="441959">
              <a:lnSpc>
                <a:spcPts val="2070"/>
              </a:lnSpc>
              <a:spcBef>
                <a:spcPts val="1140"/>
              </a:spcBef>
            </a:pPr>
            <a:r>
              <a:rPr dirty="0" sz="1800" spc="105">
                <a:solidFill>
                  <a:srgbClr val="FFFFFF"/>
                </a:solidFill>
                <a:latin typeface="Arial"/>
                <a:cs typeface="Arial"/>
              </a:rPr>
              <a:t>Arab</a:t>
            </a:r>
            <a:endParaRPr sz="1800">
              <a:latin typeface="Arial"/>
              <a:cs typeface="Arial"/>
            </a:endParaRPr>
          </a:p>
          <a:p>
            <a:pPr marL="307975">
              <a:lnSpc>
                <a:spcPts val="2070"/>
              </a:lnSpc>
            </a:pPr>
            <a:r>
              <a:rPr dirty="0" sz="1800" spc="11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157459" y="5166359"/>
            <a:ext cx="1434465" cy="85979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50">
              <a:latin typeface="Times New Roman"/>
              <a:cs typeface="Times New Roman"/>
            </a:endParaRPr>
          </a:p>
          <a:p>
            <a:pPr marL="245745">
              <a:lnSpc>
                <a:spcPct val="100000"/>
              </a:lnSpc>
            </a:pPr>
            <a:r>
              <a:rPr dirty="0" sz="1800" spc="85">
                <a:solidFill>
                  <a:srgbClr val="FFFFFF"/>
                </a:solidFill>
                <a:latin typeface="Arial"/>
                <a:cs typeface="Arial"/>
              </a:rPr>
              <a:t>Oceania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68858" y="2688462"/>
            <a:ext cx="4713605" cy="198818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dirty="0" sz="2800" spc="225">
                <a:latin typeface="Arial"/>
                <a:cs typeface="Arial"/>
              </a:rPr>
              <a:t>Leading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260">
                <a:latin typeface="Arial"/>
                <a:cs typeface="Arial"/>
              </a:rPr>
              <a:t>and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235">
                <a:latin typeface="Arial"/>
                <a:cs typeface="Arial"/>
              </a:rPr>
              <a:t>coordinating </a:t>
            </a:r>
            <a:r>
              <a:rPr dirty="0" sz="2800" spc="175">
                <a:latin typeface="Arial"/>
                <a:cs typeface="Arial"/>
              </a:rPr>
              <a:t>role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200">
                <a:latin typeface="Arial"/>
                <a:cs typeface="Arial"/>
              </a:rPr>
              <a:t>for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 spc="220">
                <a:latin typeface="Arial"/>
                <a:cs typeface="Arial"/>
              </a:rPr>
              <a:t>quality </a:t>
            </a:r>
            <a:r>
              <a:rPr dirty="0" sz="2800" spc="275">
                <a:latin typeface="Arial"/>
                <a:cs typeface="Arial"/>
              </a:rPr>
              <a:t>enhancement</a:t>
            </a:r>
            <a:r>
              <a:rPr dirty="0" sz="2800" spc="35">
                <a:latin typeface="Arial"/>
                <a:cs typeface="Arial"/>
              </a:rPr>
              <a:t> </a:t>
            </a:r>
            <a:r>
              <a:rPr dirty="0" sz="2800" spc="210">
                <a:latin typeface="Arial"/>
                <a:cs typeface="Arial"/>
              </a:rPr>
              <a:t>of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170">
                <a:latin typeface="Arial"/>
                <a:cs typeface="Arial"/>
              </a:rPr>
              <a:t>open, </a:t>
            </a:r>
            <a:r>
              <a:rPr dirty="0" sz="2800" spc="185">
                <a:latin typeface="Arial"/>
                <a:cs typeface="Arial"/>
              </a:rPr>
              <a:t>flexible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260">
                <a:latin typeface="Arial"/>
                <a:cs typeface="Arial"/>
              </a:rPr>
              <a:t>and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195">
                <a:latin typeface="Arial"/>
                <a:cs typeface="Arial"/>
              </a:rPr>
              <a:t>distance </a:t>
            </a:r>
            <a:r>
              <a:rPr dirty="0" sz="2800" spc="185">
                <a:latin typeface="Arial"/>
                <a:cs typeface="Arial"/>
              </a:rPr>
              <a:t>education.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6939" y="2756738"/>
            <a:ext cx="5775325" cy="115824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355600" marR="5080" indent="-343535">
              <a:lnSpc>
                <a:spcPct val="97000"/>
              </a:lnSpc>
              <a:spcBef>
                <a:spcPts val="165"/>
              </a:spcBef>
              <a:tabLst>
                <a:tab pos="355600" algn="l"/>
              </a:tabLst>
            </a:pPr>
            <a:r>
              <a:rPr dirty="0" sz="1900" spc="-25">
                <a:latin typeface="Arial"/>
                <a:cs typeface="Arial"/>
              </a:rPr>
              <a:t>I.</a:t>
            </a:r>
            <a:r>
              <a:rPr dirty="0" sz="1900">
                <a:latin typeface="Arial"/>
                <a:cs typeface="Arial"/>
              </a:rPr>
              <a:t>	</a:t>
            </a:r>
            <a:r>
              <a:rPr dirty="0" sz="1900" spc="140">
                <a:latin typeface="Arial"/>
                <a:cs typeface="Arial"/>
              </a:rPr>
              <a:t>Enlighten,</a:t>
            </a:r>
            <a:r>
              <a:rPr dirty="0" sz="1900" spc="30">
                <a:latin typeface="Arial"/>
                <a:cs typeface="Arial"/>
              </a:rPr>
              <a:t> </a:t>
            </a:r>
            <a:r>
              <a:rPr dirty="0" sz="1900" spc="95">
                <a:latin typeface="Arial"/>
                <a:cs typeface="Arial"/>
              </a:rPr>
              <a:t>inspire,</a:t>
            </a:r>
            <a:r>
              <a:rPr dirty="0" sz="1900">
                <a:latin typeface="Arial"/>
                <a:cs typeface="Arial"/>
              </a:rPr>
              <a:t> </a:t>
            </a:r>
            <a:r>
              <a:rPr dirty="0" sz="1900" spc="175">
                <a:latin typeface="Arial"/>
                <a:cs typeface="Arial"/>
              </a:rPr>
              <a:t>and</a:t>
            </a:r>
            <a:r>
              <a:rPr dirty="0" sz="1900" spc="20">
                <a:latin typeface="Arial"/>
                <a:cs typeface="Arial"/>
              </a:rPr>
              <a:t> </a:t>
            </a:r>
            <a:r>
              <a:rPr dirty="0" sz="1900" spc="150">
                <a:latin typeface="Arial"/>
                <a:cs typeface="Arial"/>
              </a:rPr>
              <a:t>encourage</a:t>
            </a:r>
            <a:r>
              <a:rPr dirty="0" sz="1900" spc="30">
                <a:latin typeface="Arial"/>
                <a:cs typeface="Arial"/>
              </a:rPr>
              <a:t> </a:t>
            </a:r>
            <a:r>
              <a:rPr dirty="0" sz="1900" spc="165">
                <a:latin typeface="Arial"/>
                <a:cs typeface="Arial"/>
              </a:rPr>
              <a:t>the </a:t>
            </a:r>
            <a:r>
              <a:rPr dirty="0" sz="1900" spc="170">
                <a:latin typeface="Arial"/>
                <a:cs typeface="Arial"/>
              </a:rPr>
              <a:t>adoption</a:t>
            </a:r>
            <a:r>
              <a:rPr dirty="0" sz="1900" spc="50">
                <a:latin typeface="Arial"/>
                <a:cs typeface="Arial"/>
              </a:rPr>
              <a:t> </a:t>
            </a:r>
            <a:r>
              <a:rPr dirty="0" sz="1900" spc="140">
                <a:latin typeface="Arial"/>
                <a:cs typeface="Arial"/>
              </a:rPr>
              <a:t>of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185">
                <a:latin typeface="Arial"/>
                <a:cs typeface="Arial"/>
              </a:rPr>
              <a:t>high-</a:t>
            </a:r>
            <a:r>
              <a:rPr dirty="0" sz="1900" spc="155">
                <a:latin typeface="Arial"/>
                <a:cs typeface="Arial"/>
              </a:rPr>
              <a:t>quality</a:t>
            </a:r>
            <a:r>
              <a:rPr dirty="0" sz="1900" spc="15">
                <a:latin typeface="Arial"/>
                <a:cs typeface="Arial"/>
              </a:rPr>
              <a:t> </a:t>
            </a:r>
            <a:r>
              <a:rPr dirty="0" sz="1900" spc="130">
                <a:latin typeface="Arial"/>
                <a:cs typeface="Arial"/>
              </a:rPr>
              <a:t>standards</a:t>
            </a:r>
            <a:r>
              <a:rPr dirty="0" sz="1900" spc="45">
                <a:latin typeface="Arial"/>
                <a:cs typeface="Arial"/>
              </a:rPr>
              <a:t> </a:t>
            </a:r>
            <a:r>
              <a:rPr dirty="0" sz="1900" spc="175">
                <a:latin typeface="Arial"/>
                <a:cs typeface="Arial"/>
              </a:rPr>
              <a:t>and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125">
                <a:latin typeface="Arial"/>
                <a:cs typeface="Arial"/>
              </a:rPr>
              <a:t>best </a:t>
            </a:r>
            <a:r>
              <a:rPr dirty="0" sz="1900" spc="130">
                <a:latin typeface="Arial"/>
                <a:cs typeface="Arial"/>
              </a:rPr>
              <a:t>practices</a:t>
            </a:r>
            <a:r>
              <a:rPr dirty="0" sz="1900" spc="20">
                <a:latin typeface="Arial"/>
                <a:cs typeface="Arial"/>
              </a:rPr>
              <a:t> </a:t>
            </a:r>
            <a:r>
              <a:rPr dirty="0" sz="1900" spc="170">
                <a:latin typeface="Arial"/>
                <a:cs typeface="Arial"/>
              </a:rPr>
              <a:t>in</a:t>
            </a:r>
            <a:r>
              <a:rPr dirty="0" sz="1900">
                <a:latin typeface="Arial"/>
                <a:cs typeface="Arial"/>
              </a:rPr>
              <a:t> </a:t>
            </a:r>
            <a:r>
              <a:rPr dirty="0" sz="1900" spc="120">
                <a:latin typeface="Arial"/>
                <a:cs typeface="Arial"/>
              </a:rPr>
              <a:t>open,</a:t>
            </a:r>
            <a:r>
              <a:rPr dirty="0" sz="1900" spc="25">
                <a:latin typeface="Arial"/>
                <a:cs typeface="Arial"/>
              </a:rPr>
              <a:t> </a:t>
            </a:r>
            <a:r>
              <a:rPr dirty="0" sz="1900" spc="114">
                <a:latin typeface="Arial"/>
                <a:cs typeface="Arial"/>
              </a:rPr>
              <a:t>online,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90">
                <a:latin typeface="Arial"/>
                <a:cs typeface="Arial"/>
              </a:rPr>
              <a:t>flexible,</a:t>
            </a:r>
            <a:r>
              <a:rPr dirty="0" sz="1900">
                <a:latin typeface="Arial"/>
                <a:cs typeface="Arial"/>
              </a:rPr>
              <a:t> </a:t>
            </a:r>
            <a:r>
              <a:rPr dirty="0" sz="1900" spc="150">
                <a:latin typeface="Arial"/>
                <a:cs typeface="Arial"/>
              </a:rPr>
              <a:t>and </a:t>
            </a:r>
            <a:r>
              <a:rPr dirty="0" sz="1900" spc="135">
                <a:latin typeface="Arial"/>
                <a:cs typeface="Arial"/>
              </a:rPr>
              <a:t>distance</a:t>
            </a:r>
            <a:r>
              <a:rPr dirty="0" sz="1900" spc="15">
                <a:latin typeface="Arial"/>
                <a:cs typeface="Arial"/>
              </a:rPr>
              <a:t> </a:t>
            </a:r>
            <a:r>
              <a:rPr dirty="0" sz="1900" spc="125">
                <a:latin typeface="Arial"/>
                <a:cs typeface="Arial"/>
              </a:rPr>
              <a:t>education.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4032580"/>
            <a:ext cx="5787390" cy="20256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55600" marR="133350" indent="-343535">
              <a:lnSpc>
                <a:spcPct val="97200"/>
              </a:lnSpc>
              <a:spcBef>
                <a:spcPts val="160"/>
              </a:spcBef>
              <a:buAutoNum type="romanUcPeriod" startAt="2"/>
              <a:tabLst>
                <a:tab pos="355600" algn="l"/>
                <a:tab pos="356235" algn="l"/>
              </a:tabLst>
            </a:pPr>
            <a:r>
              <a:rPr dirty="0" sz="1900" spc="155">
                <a:latin typeface="Arial"/>
                <a:cs typeface="Arial"/>
              </a:rPr>
              <a:t>Support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190">
                <a:latin typeface="Arial"/>
                <a:cs typeface="Arial"/>
              </a:rPr>
              <a:t>the</a:t>
            </a:r>
            <a:r>
              <a:rPr dirty="0" sz="1900">
                <a:latin typeface="Arial"/>
                <a:cs typeface="Arial"/>
              </a:rPr>
              <a:t> </a:t>
            </a:r>
            <a:r>
              <a:rPr dirty="0" sz="1900" spc="180">
                <a:latin typeface="Arial"/>
                <a:cs typeface="Arial"/>
              </a:rPr>
              <a:t>development</a:t>
            </a:r>
            <a:r>
              <a:rPr dirty="0" sz="1900" spc="30">
                <a:latin typeface="Arial"/>
                <a:cs typeface="Arial"/>
              </a:rPr>
              <a:t> </a:t>
            </a:r>
            <a:r>
              <a:rPr dirty="0" sz="1900" spc="140">
                <a:latin typeface="Arial"/>
                <a:cs typeface="Arial"/>
              </a:rPr>
              <a:t>of</a:t>
            </a:r>
            <a:r>
              <a:rPr dirty="0" sz="1900">
                <a:latin typeface="Arial"/>
                <a:cs typeface="Arial"/>
              </a:rPr>
              <a:t> </a:t>
            </a:r>
            <a:r>
              <a:rPr dirty="0" sz="1900" spc="55">
                <a:latin typeface="Arial"/>
                <a:cs typeface="Arial"/>
              </a:rPr>
              <a:t>ICDE</a:t>
            </a:r>
            <a:r>
              <a:rPr dirty="0" sz="1900" spc="5">
                <a:latin typeface="Arial"/>
                <a:cs typeface="Arial"/>
              </a:rPr>
              <a:t> </a:t>
            </a:r>
            <a:r>
              <a:rPr dirty="0" sz="1900" spc="90">
                <a:latin typeface="Arial"/>
                <a:cs typeface="Arial"/>
              </a:rPr>
              <a:t>Global </a:t>
            </a:r>
            <a:r>
              <a:rPr dirty="0" sz="1900" spc="125">
                <a:latin typeface="Arial"/>
                <a:cs typeface="Arial"/>
              </a:rPr>
              <a:t>Advocacy</a:t>
            </a:r>
            <a:r>
              <a:rPr dirty="0" sz="1900" spc="35">
                <a:latin typeface="Arial"/>
                <a:cs typeface="Arial"/>
              </a:rPr>
              <a:t> </a:t>
            </a:r>
            <a:r>
              <a:rPr dirty="0" sz="1900" spc="150">
                <a:latin typeface="Arial"/>
                <a:cs typeface="Arial"/>
              </a:rPr>
              <a:t>Campaigns</a:t>
            </a:r>
            <a:r>
              <a:rPr dirty="0" sz="1900" spc="30">
                <a:latin typeface="Arial"/>
                <a:cs typeface="Arial"/>
              </a:rPr>
              <a:t> </a:t>
            </a:r>
            <a:r>
              <a:rPr dirty="0" sz="1900" spc="140">
                <a:latin typeface="Arial"/>
                <a:cs typeface="Arial"/>
              </a:rPr>
              <a:t>for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120">
                <a:latin typeface="Arial"/>
                <a:cs typeface="Arial"/>
              </a:rPr>
              <a:t>open,</a:t>
            </a:r>
            <a:r>
              <a:rPr dirty="0" sz="1900" spc="20">
                <a:latin typeface="Arial"/>
                <a:cs typeface="Arial"/>
              </a:rPr>
              <a:t> </a:t>
            </a:r>
            <a:r>
              <a:rPr dirty="0" sz="1900" spc="114">
                <a:latin typeface="Arial"/>
                <a:cs typeface="Arial"/>
              </a:rPr>
              <a:t>flexible</a:t>
            </a:r>
            <a:r>
              <a:rPr dirty="0" sz="1900">
                <a:latin typeface="Arial"/>
                <a:cs typeface="Arial"/>
              </a:rPr>
              <a:t> </a:t>
            </a:r>
            <a:r>
              <a:rPr dirty="0" sz="1900" spc="150">
                <a:latin typeface="Arial"/>
                <a:cs typeface="Arial"/>
              </a:rPr>
              <a:t>and </a:t>
            </a:r>
            <a:r>
              <a:rPr dirty="0" sz="1900" spc="135">
                <a:latin typeface="Arial"/>
                <a:cs typeface="Arial"/>
              </a:rPr>
              <a:t>distance</a:t>
            </a:r>
            <a:r>
              <a:rPr dirty="0" sz="1900" spc="20">
                <a:latin typeface="Arial"/>
                <a:cs typeface="Arial"/>
              </a:rPr>
              <a:t> </a:t>
            </a:r>
            <a:r>
              <a:rPr dirty="0" sz="1900" spc="150">
                <a:latin typeface="Arial"/>
                <a:cs typeface="Arial"/>
              </a:rPr>
              <a:t>learning</a:t>
            </a:r>
            <a:r>
              <a:rPr dirty="0" sz="1900" spc="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(OFDL).</a:t>
            </a:r>
            <a:endParaRPr sz="19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130"/>
              </a:spcBef>
              <a:buAutoNum type="romanUcPeriod" startAt="2"/>
              <a:tabLst>
                <a:tab pos="356235" algn="l"/>
              </a:tabLst>
            </a:pPr>
            <a:r>
              <a:rPr dirty="0" sz="1900" spc="160">
                <a:latin typeface="Arial"/>
                <a:cs typeface="Arial"/>
              </a:rPr>
              <a:t>Support</a:t>
            </a:r>
            <a:r>
              <a:rPr dirty="0" sz="1900" spc="15">
                <a:latin typeface="Arial"/>
                <a:cs typeface="Arial"/>
              </a:rPr>
              <a:t> </a:t>
            </a:r>
            <a:r>
              <a:rPr dirty="0" sz="1900" spc="190">
                <a:latin typeface="Arial"/>
                <a:cs typeface="Arial"/>
              </a:rPr>
              <a:t>the</a:t>
            </a:r>
            <a:r>
              <a:rPr dirty="0" sz="1900" spc="-5">
                <a:latin typeface="Arial"/>
                <a:cs typeface="Arial"/>
              </a:rPr>
              <a:t> </a:t>
            </a:r>
            <a:r>
              <a:rPr dirty="0" sz="1900" spc="55">
                <a:latin typeface="Arial"/>
                <a:cs typeface="Arial"/>
              </a:rPr>
              <a:t>ICDE</a:t>
            </a:r>
            <a:r>
              <a:rPr dirty="0" sz="1900" spc="15">
                <a:latin typeface="Arial"/>
                <a:cs typeface="Arial"/>
              </a:rPr>
              <a:t> </a:t>
            </a:r>
            <a:r>
              <a:rPr dirty="0" sz="1900" spc="114">
                <a:latin typeface="Arial"/>
                <a:cs typeface="Arial"/>
              </a:rPr>
              <a:t>Conferences</a:t>
            </a:r>
            <a:r>
              <a:rPr dirty="0" sz="1900" spc="15">
                <a:latin typeface="Arial"/>
                <a:cs typeface="Arial"/>
              </a:rPr>
              <a:t> </a:t>
            </a:r>
            <a:r>
              <a:rPr dirty="0" sz="1900" spc="175">
                <a:latin typeface="Arial"/>
                <a:cs typeface="Arial"/>
              </a:rPr>
              <a:t>and</a:t>
            </a:r>
            <a:r>
              <a:rPr dirty="0" sz="1900" spc="30">
                <a:latin typeface="Arial"/>
                <a:cs typeface="Arial"/>
              </a:rPr>
              <a:t> </a:t>
            </a:r>
            <a:r>
              <a:rPr dirty="0" sz="1900" spc="70">
                <a:latin typeface="Arial"/>
                <a:cs typeface="Arial"/>
              </a:rPr>
              <a:t>Events.</a:t>
            </a:r>
            <a:endParaRPr sz="1900">
              <a:latin typeface="Arial"/>
              <a:cs typeface="Arial"/>
            </a:endParaRPr>
          </a:p>
          <a:p>
            <a:pPr marL="355600" indent="-343535">
              <a:lnSpc>
                <a:spcPts val="2245"/>
              </a:lnSpc>
              <a:spcBef>
                <a:spcPts val="1140"/>
              </a:spcBef>
              <a:buAutoNum type="romanUcPeriod" startAt="2"/>
              <a:tabLst>
                <a:tab pos="356235" algn="l"/>
              </a:tabLst>
            </a:pPr>
            <a:r>
              <a:rPr dirty="0" sz="1900" spc="125">
                <a:latin typeface="Arial"/>
                <a:cs typeface="Arial"/>
              </a:rPr>
              <a:t>Represent</a:t>
            </a:r>
            <a:r>
              <a:rPr dirty="0" sz="1900">
                <a:latin typeface="Arial"/>
                <a:cs typeface="Arial"/>
              </a:rPr>
              <a:t> </a:t>
            </a:r>
            <a:r>
              <a:rPr dirty="0" sz="1900" spc="55">
                <a:latin typeface="Arial"/>
                <a:cs typeface="Arial"/>
              </a:rPr>
              <a:t>ICDE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170">
                <a:latin typeface="Arial"/>
                <a:cs typeface="Arial"/>
              </a:rPr>
              <a:t>in</a:t>
            </a:r>
            <a:r>
              <a:rPr dirty="0" sz="1900">
                <a:latin typeface="Arial"/>
                <a:cs typeface="Arial"/>
              </a:rPr>
              <a:t> </a:t>
            </a:r>
            <a:r>
              <a:rPr dirty="0" sz="1900" spc="135">
                <a:latin typeface="Arial"/>
                <a:cs typeface="Arial"/>
              </a:rPr>
              <a:t>external</a:t>
            </a:r>
            <a:r>
              <a:rPr dirty="0" sz="1900" spc="5">
                <a:latin typeface="Arial"/>
                <a:cs typeface="Arial"/>
              </a:rPr>
              <a:t> </a:t>
            </a:r>
            <a:r>
              <a:rPr dirty="0" sz="1900" spc="130">
                <a:latin typeface="Arial"/>
                <a:cs typeface="Arial"/>
              </a:rPr>
              <a:t>conferences</a:t>
            </a:r>
            <a:r>
              <a:rPr dirty="0" sz="1900" spc="20">
                <a:latin typeface="Arial"/>
                <a:cs typeface="Arial"/>
              </a:rPr>
              <a:t> </a:t>
            </a:r>
            <a:r>
              <a:rPr dirty="0" sz="1900" spc="150">
                <a:latin typeface="Arial"/>
                <a:cs typeface="Arial"/>
              </a:rPr>
              <a:t>and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2245"/>
              </a:lnSpc>
            </a:pPr>
            <a:r>
              <a:rPr dirty="0" sz="1900" spc="130">
                <a:latin typeface="Arial"/>
                <a:cs typeface="Arial"/>
              </a:rPr>
              <a:t>events</a:t>
            </a:r>
            <a:r>
              <a:rPr dirty="0" sz="1900" spc="-5">
                <a:latin typeface="Arial"/>
                <a:cs typeface="Arial"/>
              </a:rPr>
              <a:t> </a:t>
            </a:r>
            <a:r>
              <a:rPr dirty="0" sz="1900" spc="135">
                <a:latin typeface="Arial"/>
                <a:cs typeface="Arial"/>
              </a:rPr>
              <a:t>relevant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195">
                <a:latin typeface="Arial"/>
                <a:cs typeface="Arial"/>
              </a:rPr>
              <a:t>to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110">
                <a:latin typeface="Arial"/>
                <a:cs typeface="Arial"/>
              </a:rPr>
              <a:t>quality.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1493519"/>
            <a:ext cx="12192000" cy="1064260"/>
          </a:xfrm>
          <a:prstGeom prst="rect"/>
          <a:solidFill>
            <a:srgbClr val="1F3863"/>
          </a:solidFill>
          <a:ln w="12700">
            <a:solidFill>
              <a:srgbClr val="2E528F"/>
            </a:solidFill>
          </a:ln>
        </p:spPr>
        <p:txBody>
          <a:bodyPr wrap="square" lIns="0" tIns="173990" rIns="0" bIns="0" rtlCol="0" vert="horz">
            <a:spAutoFit/>
          </a:bodyPr>
          <a:lstStyle/>
          <a:p>
            <a:pPr marL="929640">
              <a:lnSpc>
                <a:spcPct val="100000"/>
              </a:lnSpc>
              <a:spcBef>
                <a:spcPts val="1370"/>
              </a:spcBef>
            </a:pPr>
            <a:r>
              <a:rPr dirty="0" spc="355"/>
              <a:t>Mandate</a:t>
            </a:r>
            <a:r>
              <a:rPr dirty="0" spc="-5"/>
              <a:t> </a:t>
            </a:r>
            <a:r>
              <a:rPr dirty="0" spc="155"/>
              <a:t>2023-</a:t>
            </a:r>
            <a:r>
              <a:rPr dirty="0" spc="210"/>
              <a:t>24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7010400" y="2743200"/>
            <a:ext cx="2322830" cy="169672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Times New Roman"/>
              <a:cs typeface="Times New Roman"/>
            </a:endParaRPr>
          </a:p>
          <a:p>
            <a:pPr algn="ctr">
              <a:lnSpc>
                <a:spcPts val="1825"/>
              </a:lnSpc>
            </a:pPr>
            <a:r>
              <a:rPr dirty="0" sz="1600" spc="120">
                <a:solidFill>
                  <a:srgbClr val="FFFFFF"/>
                </a:solidFill>
                <a:latin typeface="Arial"/>
                <a:cs typeface="Arial"/>
              </a:rPr>
              <a:t>Webinars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Arial"/>
                <a:cs typeface="Arial"/>
              </a:rPr>
              <a:t>Peer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25"/>
              </a:lnSpc>
            </a:pPr>
            <a:r>
              <a:rPr dirty="0" sz="1600" spc="12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564623" y="2743200"/>
            <a:ext cx="2322830" cy="169672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180975" rIns="0" bIns="0" rtlCol="0" vert="horz">
            <a:spAutoFit/>
          </a:bodyPr>
          <a:lstStyle/>
          <a:p>
            <a:pPr algn="ctr" marL="59055" marR="49530" indent="-3810">
              <a:lnSpc>
                <a:spcPct val="90000"/>
              </a:lnSpc>
              <a:spcBef>
                <a:spcPts val="142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ICDE</a:t>
            </a:r>
            <a:r>
              <a:rPr dirty="0" sz="1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30">
                <a:solidFill>
                  <a:srgbClr val="FFFFFF"/>
                </a:solidFill>
                <a:latin typeface="Arial"/>
                <a:cs typeface="Arial"/>
              </a:rPr>
              <a:t>WC</a:t>
            </a:r>
            <a:r>
              <a:rPr dirty="0" sz="1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25">
                <a:solidFill>
                  <a:srgbClr val="FFFFFF"/>
                </a:solidFill>
                <a:latin typeface="Arial"/>
                <a:cs typeface="Arial"/>
              </a:rPr>
              <a:t>panel</a:t>
            </a:r>
            <a:r>
              <a:rPr dirty="0" sz="1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14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600" spc="70">
                <a:solidFill>
                  <a:srgbClr val="FFFFFF"/>
                </a:solidFill>
                <a:latin typeface="Arial"/>
                <a:cs typeface="Arial"/>
              </a:rPr>
              <a:t>Costa</a:t>
            </a:r>
            <a:r>
              <a:rPr dirty="0" sz="16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Rica:</a:t>
            </a:r>
            <a:r>
              <a:rPr dirty="0" sz="1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95">
                <a:solidFill>
                  <a:srgbClr val="FFFFFF"/>
                </a:solidFill>
                <a:latin typeface="Arial"/>
                <a:cs typeface="Arial"/>
              </a:rPr>
              <a:t>Regional </a:t>
            </a:r>
            <a:r>
              <a:rPr dirty="0" sz="1600" spc="90">
                <a:solidFill>
                  <a:srgbClr val="FFFFFF"/>
                </a:solidFill>
                <a:latin typeface="Arial"/>
                <a:cs typeface="Arial"/>
              </a:rPr>
              <a:t>Perspectives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6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QA: </a:t>
            </a:r>
            <a:r>
              <a:rPr dirty="0" sz="1600" spc="100">
                <a:solidFill>
                  <a:srgbClr val="FFFFFF"/>
                </a:solidFill>
                <a:latin typeface="Arial"/>
                <a:cs typeface="Arial"/>
              </a:rPr>
              <a:t>Good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95">
                <a:solidFill>
                  <a:srgbClr val="FFFFFF"/>
                </a:solidFill>
                <a:latin typeface="Arial"/>
                <a:cs typeface="Arial"/>
              </a:rPr>
              <a:t>Practices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4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3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600" spc="13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2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20">
                <a:solidFill>
                  <a:srgbClr val="FFFFFF"/>
                </a:solidFill>
                <a:latin typeface="Arial"/>
                <a:cs typeface="Arial"/>
              </a:rPr>
              <a:t>Digital </a:t>
            </a:r>
            <a:r>
              <a:rPr dirty="0" sz="1600" spc="114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10400" y="4722876"/>
            <a:ext cx="2322830" cy="169672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174625" marR="168275" indent="1270">
              <a:lnSpc>
                <a:spcPct val="90000"/>
              </a:lnSpc>
            </a:pPr>
            <a:r>
              <a:rPr dirty="0" sz="1600" spc="105">
                <a:solidFill>
                  <a:srgbClr val="FFFFFF"/>
                </a:solidFill>
                <a:latin typeface="Arial"/>
                <a:cs typeface="Arial"/>
              </a:rPr>
              <a:t>QN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10">
                <a:solidFill>
                  <a:srgbClr val="FFFFFF"/>
                </a:solidFill>
                <a:latin typeface="Arial"/>
                <a:cs typeface="Arial"/>
              </a:rPr>
              <a:t>Report </a:t>
            </a:r>
            <a:r>
              <a:rPr dirty="0" sz="1600" spc="90">
                <a:solidFill>
                  <a:srgbClr val="FFFFFF"/>
                </a:solidFill>
                <a:latin typeface="Arial"/>
                <a:cs typeface="Arial"/>
              </a:rPr>
              <a:t>“Global</a:t>
            </a:r>
            <a:r>
              <a:rPr dirty="0" sz="16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10">
                <a:solidFill>
                  <a:srgbClr val="FFFFFF"/>
                </a:solidFill>
                <a:latin typeface="Arial"/>
                <a:cs typeface="Arial"/>
              </a:rPr>
              <a:t>Quality </a:t>
            </a:r>
            <a:r>
              <a:rPr dirty="0" sz="1600" spc="90">
                <a:solidFill>
                  <a:srgbClr val="FFFFFF"/>
                </a:solidFill>
                <a:latin typeface="Arial"/>
                <a:cs typeface="Arial"/>
              </a:rPr>
              <a:t>Perspectives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25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1600" spc="95">
                <a:solidFill>
                  <a:srgbClr val="FFFFFF"/>
                </a:solidFill>
                <a:latin typeface="Arial"/>
                <a:cs typeface="Arial"/>
              </a:rPr>
              <a:t>Open,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85">
                <a:solidFill>
                  <a:srgbClr val="FFFFFF"/>
                </a:solidFill>
                <a:latin typeface="Arial"/>
                <a:cs typeface="Arial"/>
              </a:rPr>
              <a:t>Flexible</a:t>
            </a:r>
            <a:r>
              <a:rPr dirty="0" sz="16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110">
                <a:solidFill>
                  <a:srgbClr val="FFFFFF"/>
                </a:solidFill>
                <a:latin typeface="Arial"/>
                <a:cs typeface="Arial"/>
              </a:rPr>
              <a:t>Distance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14">
                <a:solidFill>
                  <a:srgbClr val="FFFFFF"/>
                </a:solidFill>
                <a:latin typeface="Arial"/>
                <a:cs typeface="Arial"/>
              </a:rPr>
              <a:t>Learning”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564623" y="4722876"/>
            <a:ext cx="2322830" cy="169672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imes New Roman"/>
              <a:cs typeface="Times New Roman"/>
            </a:endParaRPr>
          </a:p>
          <a:p>
            <a:pPr marL="575945" marR="222885" indent="-346075">
              <a:lnSpc>
                <a:spcPts val="1730"/>
              </a:lnSpc>
            </a:pPr>
            <a:r>
              <a:rPr dirty="0" sz="1600" spc="114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16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Arial"/>
                <a:cs typeface="Arial"/>
              </a:rPr>
              <a:t>Resources </a:t>
            </a:r>
            <a:r>
              <a:rPr dirty="0" sz="1600" spc="185">
                <a:solidFill>
                  <a:srgbClr val="FFFFFF"/>
                </a:solidFill>
                <a:latin typeface="Arial"/>
                <a:cs typeface="Arial"/>
              </a:rPr>
              <a:t>Web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350" y="1487169"/>
            <a:ext cx="12204700" cy="1076960"/>
            <a:chOff x="-6350" y="1487169"/>
            <a:chExt cx="12204700" cy="1076960"/>
          </a:xfrm>
        </p:grpSpPr>
        <p:sp>
          <p:nvSpPr>
            <p:cNvPr id="3" name="object 3" descr=""/>
            <p:cNvSpPr/>
            <p:nvPr/>
          </p:nvSpPr>
          <p:spPr>
            <a:xfrm>
              <a:off x="0" y="1493519"/>
              <a:ext cx="12192000" cy="1064260"/>
            </a:xfrm>
            <a:custGeom>
              <a:avLst/>
              <a:gdLst/>
              <a:ahLst/>
              <a:cxnLst/>
              <a:rect l="l" t="t" r="r" b="b"/>
              <a:pathLst>
                <a:path w="12192000" h="1064260">
                  <a:moveTo>
                    <a:pt x="12192000" y="0"/>
                  </a:moveTo>
                  <a:lnTo>
                    <a:pt x="0" y="0"/>
                  </a:lnTo>
                  <a:lnTo>
                    <a:pt x="0" y="1063752"/>
                  </a:lnTo>
                  <a:lnTo>
                    <a:pt x="12192000" y="106375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493519"/>
              <a:ext cx="12192000" cy="1064260"/>
            </a:xfrm>
            <a:custGeom>
              <a:avLst/>
              <a:gdLst/>
              <a:ahLst/>
              <a:cxnLst/>
              <a:rect l="l" t="t" r="r" b="b"/>
              <a:pathLst>
                <a:path w="12192000" h="1064260">
                  <a:moveTo>
                    <a:pt x="0" y="1063752"/>
                  </a:moveTo>
                  <a:lnTo>
                    <a:pt x="12192000" y="106375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637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2658" rIns="0" bIns="0" rtlCol="0" vert="horz">
            <a:spAutoFit/>
          </a:bodyPr>
          <a:lstStyle/>
          <a:p>
            <a:pPr marL="1212215">
              <a:lnSpc>
                <a:spcPct val="100000"/>
              </a:lnSpc>
              <a:spcBef>
                <a:spcPts val="100"/>
              </a:spcBef>
            </a:pPr>
            <a:r>
              <a:rPr dirty="0" sz="3600" spc="270"/>
              <a:t>Quality</a:t>
            </a:r>
            <a:r>
              <a:rPr dirty="0" sz="3600" spc="-40"/>
              <a:t> </a:t>
            </a:r>
            <a:r>
              <a:rPr dirty="0" sz="3600" spc="270"/>
              <a:t>of</a:t>
            </a:r>
            <a:r>
              <a:rPr dirty="0" sz="3600" spc="-25"/>
              <a:t> </a:t>
            </a:r>
            <a:r>
              <a:rPr dirty="0" sz="3600" spc="275"/>
              <a:t>Online</a:t>
            </a:r>
            <a:r>
              <a:rPr dirty="0" sz="3600" spc="-40"/>
              <a:t> </a:t>
            </a:r>
            <a:r>
              <a:rPr dirty="0" sz="3600" spc="225"/>
              <a:t>Assessment</a:t>
            </a:r>
            <a:endParaRPr sz="3600"/>
          </a:p>
        </p:txBody>
      </p:sp>
      <p:grpSp>
        <p:nvGrpSpPr>
          <p:cNvPr id="6" name="object 6" descr=""/>
          <p:cNvGrpSpPr/>
          <p:nvPr/>
        </p:nvGrpSpPr>
        <p:grpSpPr>
          <a:xfrm>
            <a:off x="2680461" y="4890261"/>
            <a:ext cx="1898014" cy="1687830"/>
            <a:chOff x="2680461" y="4890261"/>
            <a:chExt cx="1898014" cy="1687830"/>
          </a:xfrm>
        </p:grpSpPr>
        <p:sp>
          <p:nvSpPr>
            <p:cNvPr id="7" name="object 7" descr=""/>
            <p:cNvSpPr/>
            <p:nvPr/>
          </p:nvSpPr>
          <p:spPr>
            <a:xfrm>
              <a:off x="2686811" y="4896611"/>
              <a:ext cx="1885314" cy="1675130"/>
            </a:xfrm>
            <a:custGeom>
              <a:avLst/>
              <a:gdLst/>
              <a:ahLst/>
              <a:cxnLst/>
              <a:rect l="l" t="t" r="r" b="b"/>
              <a:pathLst>
                <a:path w="1885314" h="1675129">
                  <a:moveTo>
                    <a:pt x="1480439" y="0"/>
                  </a:moveTo>
                  <a:lnTo>
                    <a:pt x="404749" y="0"/>
                  </a:lnTo>
                  <a:lnTo>
                    <a:pt x="0" y="837438"/>
                  </a:lnTo>
                  <a:lnTo>
                    <a:pt x="404749" y="1674876"/>
                  </a:lnTo>
                  <a:lnTo>
                    <a:pt x="1480439" y="1674876"/>
                  </a:lnTo>
                  <a:lnTo>
                    <a:pt x="1885188" y="837438"/>
                  </a:lnTo>
                  <a:lnTo>
                    <a:pt x="14804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686811" y="4896611"/>
              <a:ext cx="1885314" cy="1675130"/>
            </a:xfrm>
            <a:custGeom>
              <a:avLst/>
              <a:gdLst/>
              <a:ahLst/>
              <a:cxnLst/>
              <a:rect l="l" t="t" r="r" b="b"/>
              <a:pathLst>
                <a:path w="1885314" h="1675129">
                  <a:moveTo>
                    <a:pt x="0" y="837438"/>
                  </a:moveTo>
                  <a:lnTo>
                    <a:pt x="404749" y="0"/>
                  </a:lnTo>
                  <a:lnTo>
                    <a:pt x="1480439" y="0"/>
                  </a:lnTo>
                  <a:lnTo>
                    <a:pt x="1885188" y="837438"/>
                  </a:lnTo>
                  <a:lnTo>
                    <a:pt x="1480439" y="1674876"/>
                  </a:lnTo>
                  <a:lnTo>
                    <a:pt x="404749" y="1674876"/>
                  </a:lnTo>
                  <a:lnTo>
                    <a:pt x="0" y="83743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956686" y="5137784"/>
            <a:ext cx="1346200" cy="114681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ctr" marL="12700" marR="5080">
              <a:lnSpc>
                <a:spcPts val="1730"/>
              </a:lnSpc>
              <a:spcBef>
                <a:spcPts val="310"/>
              </a:spcBef>
            </a:pPr>
            <a:r>
              <a:rPr dirty="0" sz="1600" spc="-95" b="1">
                <a:solidFill>
                  <a:srgbClr val="FFFFFF"/>
                </a:solidFill>
                <a:latin typeface="Arial"/>
                <a:cs typeface="Arial"/>
              </a:rPr>
              <a:t>Variety</a:t>
            </a:r>
            <a:r>
              <a:rPr dirty="0" sz="16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valid, 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reliable,</a:t>
            </a:r>
            <a:r>
              <a:rPr dirty="0" sz="16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95" b="1">
                <a:solidFill>
                  <a:srgbClr val="FFFFFF"/>
                </a:solidFill>
                <a:latin typeface="Arial"/>
                <a:cs typeface="Arial"/>
              </a:rPr>
              <a:t>effective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online </a:t>
            </a:r>
            <a:r>
              <a:rPr dirty="0" sz="1600" spc="-65" b="1">
                <a:solidFill>
                  <a:srgbClr val="FFFFFF"/>
                </a:solidFill>
                <a:latin typeface="Arial"/>
                <a:cs typeface="Arial"/>
              </a:rPr>
              <a:t>assessment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057402" y="3959097"/>
            <a:ext cx="5142865" cy="1889125"/>
            <a:chOff x="1057402" y="3959097"/>
            <a:chExt cx="5142865" cy="1889125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4658" y="5638545"/>
              <a:ext cx="232156" cy="20929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752" y="3970019"/>
              <a:ext cx="1885188" cy="1674876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063752" y="3970019"/>
              <a:ext cx="1885314" cy="1675130"/>
            </a:xfrm>
            <a:custGeom>
              <a:avLst/>
              <a:gdLst/>
              <a:ahLst/>
              <a:cxnLst/>
              <a:rect l="l" t="t" r="r" b="b"/>
              <a:pathLst>
                <a:path w="1885314" h="1675129">
                  <a:moveTo>
                    <a:pt x="0" y="837437"/>
                  </a:moveTo>
                  <a:lnTo>
                    <a:pt x="418719" y="0"/>
                  </a:lnTo>
                  <a:lnTo>
                    <a:pt x="1466468" y="0"/>
                  </a:lnTo>
                  <a:lnTo>
                    <a:pt x="1885188" y="837437"/>
                  </a:lnTo>
                  <a:lnTo>
                    <a:pt x="1466468" y="1674876"/>
                  </a:lnTo>
                  <a:lnTo>
                    <a:pt x="418719" y="1674876"/>
                  </a:lnTo>
                  <a:lnTo>
                    <a:pt x="0" y="83743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9754" y="5417565"/>
              <a:ext cx="232156" cy="207772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4308347" y="3965447"/>
              <a:ext cx="1885314" cy="1675130"/>
            </a:xfrm>
            <a:custGeom>
              <a:avLst/>
              <a:gdLst/>
              <a:ahLst/>
              <a:cxnLst/>
              <a:rect l="l" t="t" r="r" b="b"/>
              <a:pathLst>
                <a:path w="1885314" h="1675129">
                  <a:moveTo>
                    <a:pt x="1480439" y="0"/>
                  </a:moveTo>
                  <a:lnTo>
                    <a:pt x="404749" y="0"/>
                  </a:lnTo>
                  <a:lnTo>
                    <a:pt x="0" y="837438"/>
                  </a:lnTo>
                  <a:lnTo>
                    <a:pt x="404749" y="1674876"/>
                  </a:lnTo>
                  <a:lnTo>
                    <a:pt x="1480439" y="1674876"/>
                  </a:lnTo>
                  <a:lnTo>
                    <a:pt x="1885188" y="837438"/>
                  </a:lnTo>
                  <a:lnTo>
                    <a:pt x="14804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308347" y="3965447"/>
              <a:ext cx="1885314" cy="1675130"/>
            </a:xfrm>
            <a:custGeom>
              <a:avLst/>
              <a:gdLst/>
              <a:ahLst/>
              <a:cxnLst/>
              <a:rect l="l" t="t" r="r" b="b"/>
              <a:pathLst>
                <a:path w="1885314" h="1675129">
                  <a:moveTo>
                    <a:pt x="0" y="837438"/>
                  </a:moveTo>
                  <a:lnTo>
                    <a:pt x="404749" y="0"/>
                  </a:lnTo>
                  <a:lnTo>
                    <a:pt x="1480439" y="0"/>
                  </a:lnTo>
                  <a:lnTo>
                    <a:pt x="1885188" y="837438"/>
                  </a:lnTo>
                  <a:lnTo>
                    <a:pt x="1480439" y="1674876"/>
                  </a:lnTo>
                  <a:lnTo>
                    <a:pt x="404749" y="1674876"/>
                  </a:lnTo>
                  <a:lnTo>
                    <a:pt x="0" y="83743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627879" y="4535170"/>
            <a:ext cx="1249680" cy="48831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 marR="5080" indent="83820">
              <a:lnSpc>
                <a:spcPts val="1730"/>
              </a:lnSpc>
              <a:spcBef>
                <a:spcPts val="310"/>
              </a:spcBef>
            </a:pPr>
            <a:r>
              <a:rPr dirty="0" sz="1600" spc="-130" b="1">
                <a:solidFill>
                  <a:srgbClr val="FFFFFF"/>
                </a:solidFill>
                <a:latin typeface="Arial"/>
                <a:cs typeface="Arial"/>
              </a:rPr>
              <a:t>Clear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rubrics </a:t>
            </a:r>
            <a:r>
              <a:rPr dirty="0" sz="1600" spc="-12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FFFFFF"/>
                </a:solidFill>
                <a:latin typeface="Arial"/>
                <a:cs typeface="Arial"/>
              </a:rPr>
              <a:t>guidelines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2680461" y="3037077"/>
            <a:ext cx="5140960" cy="3538220"/>
            <a:chOff x="2680461" y="3037077"/>
            <a:chExt cx="5140960" cy="3538220"/>
          </a:xfrm>
        </p:grpSpPr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0445" y="5408422"/>
              <a:ext cx="232155" cy="20929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9883" y="4892039"/>
              <a:ext cx="1885188" cy="167640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5929883" y="4892039"/>
              <a:ext cx="1885314" cy="1676400"/>
            </a:xfrm>
            <a:custGeom>
              <a:avLst/>
              <a:gdLst/>
              <a:ahLst/>
              <a:cxnLst/>
              <a:rect l="l" t="t" r="r" b="b"/>
              <a:pathLst>
                <a:path w="1885315" h="1676400">
                  <a:moveTo>
                    <a:pt x="0" y="838200"/>
                  </a:moveTo>
                  <a:lnTo>
                    <a:pt x="419100" y="0"/>
                  </a:lnTo>
                  <a:lnTo>
                    <a:pt x="1466088" y="0"/>
                  </a:lnTo>
                  <a:lnTo>
                    <a:pt x="1885188" y="838200"/>
                  </a:lnTo>
                  <a:lnTo>
                    <a:pt x="1466088" y="1676400"/>
                  </a:lnTo>
                  <a:lnTo>
                    <a:pt x="419100" y="1676400"/>
                  </a:lnTo>
                  <a:lnTo>
                    <a:pt x="0" y="83820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69253" y="5632450"/>
              <a:ext cx="233680" cy="209296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686811" y="3043427"/>
              <a:ext cx="1885314" cy="1676400"/>
            </a:xfrm>
            <a:custGeom>
              <a:avLst/>
              <a:gdLst/>
              <a:ahLst/>
              <a:cxnLst/>
              <a:rect l="l" t="t" r="r" b="b"/>
              <a:pathLst>
                <a:path w="1885314" h="1676400">
                  <a:moveTo>
                    <a:pt x="1480439" y="0"/>
                  </a:moveTo>
                  <a:lnTo>
                    <a:pt x="404749" y="0"/>
                  </a:lnTo>
                  <a:lnTo>
                    <a:pt x="0" y="838200"/>
                  </a:lnTo>
                  <a:lnTo>
                    <a:pt x="404749" y="1676400"/>
                  </a:lnTo>
                  <a:lnTo>
                    <a:pt x="1480439" y="1676400"/>
                  </a:lnTo>
                  <a:lnTo>
                    <a:pt x="1885188" y="838200"/>
                  </a:lnTo>
                  <a:lnTo>
                    <a:pt x="14804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686811" y="3043427"/>
              <a:ext cx="1885314" cy="1676400"/>
            </a:xfrm>
            <a:custGeom>
              <a:avLst/>
              <a:gdLst/>
              <a:ahLst/>
              <a:cxnLst/>
              <a:rect l="l" t="t" r="r" b="b"/>
              <a:pathLst>
                <a:path w="1885314" h="1676400">
                  <a:moveTo>
                    <a:pt x="0" y="838200"/>
                  </a:moveTo>
                  <a:lnTo>
                    <a:pt x="404749" y="0"/>
                  </a:lnTo>
                  <a:lnTo>
                    <a:pt x="1480439" y="0"/>
                  </a:lnTo>
                  <a:lnTo>
                    <a:pt x="1885188" y="838200"/>
                  </a:lnTo>
                  <a:lnTo>
                    <a:pt x="1480439" y="1676400"/>
                  </a:lnTo>
                  <a:lnTo>
                    <a:pt x="404749" y="1676400"/>
                  </a:lnTo>
                  <a:lnTo>
                    <a:pt x="0" y="83820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2967354" y="3503752"/>
            <a:ext cx="1323340" cy="70866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ctr" marL="12065" marR="5080">
              <a:lnSpc>
                <a:spcPct val="90100"/>
              </a:lnSpc>
              <a:spcBef>
                <a:spcPts val="285"/>
              </a:spcBef>
            </a:pPr>
            <a:r>
              <a:rPr dirty="0" sz="1600" spc="-120" b="1">
                <a:solidFill>
                  <a:srgbClr val="FFFFFF"/>
                </a:solidFill>
                <a:latin typeface="Arial"/>
                <a:cs typeface="Arial"/>
              </a:rPr>
              <a:t>Effective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FFFFFF"/>
                </a:solidFill>
                <a:latin typeface="Arial"/>
                <a:cs typeface="Arial"/>
              </a:rPr>
              <a:t>online </a:t>
            </a:r>
            <a:r>
              <a:rPr dirty="0" sz="1600" spc="-65" b="1">
                <a:solidFill>
                  <a:srgbClr val="FFFFFF"/>
                </a:solidFill>
                <a:latin typeface="Arial"/>
                <a:cs typeface="Arial"/>
              </a:rPr>
              <a:t>assessment 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strategies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3963670" y="1157986"/>
            <a:ext cx="7091680" cy="3563620"/>
            <a:chOff x="3963670" y="1157986"/>
            <a:chExt cx="7091680" cy="3563620"/>
          </a:xfrm>
        </p:grpSpPr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63811" y="1164336"/>
              <a:ext cx="1885188" cy="1674876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9163811" y="1164336"/>
              <a:ext cx="1885314" cy="1675130"/>
            </a:xfrm>
            <a:custGeom>
              <a:avLst/>
              <a:gdLst/>
              <a:ahLst/>
              <a:cxnLst/>
              <a:rect l="l" t="t" r="r" b="b"/>
              <a:pathLst>
                <a:path w="1885315" h="1675130">
                  <a:moveTo>
                    <a:pt x="0" y="837438"/>
                  </a:moveTo>
                  <a:lnTo>
                    <a:pt x="418719" y="0"/>
                  </a:lnTo>
                  <a:lnTo>
                    <a:pt x="1466469" y="0"/>
                  </a:lnTo>
                  <a:lnTo>
                    <a:pt x="1885188" y="837438"/>
                  </a:lnTo>
                  <a:lnTo>
                    <a:pt x="1466469" y="1674876"/>
                  </a:lnTo>
                  <a:lnTo>
                    <a:pt x="418719" y="1674876"/>
                  </a:lnTo>
                  <a:lnTo>
                    <a:pt x="0" y="83743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63670" y="3059937"/>
              <a:ext cx="232155" cy="20929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5338" y="2848102"/>
              <a:ext cx="232156" cy="209296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5929884" y="3040380"/>
              <a:ext cx="1885314" cy="1675130"/>
            </a:xfrm>
            <a:custGeom>
              <a:avLst/>
              <a:gdLst/>
              <a:ahLst/>
              <a:cxnLst/>
              <a:rect l="l" t="t" r="r" b="b"/>
              <a:pathLst>
                <a:path w="1885315" h="1675129">
                  <a:moveTo>
                    <a:pt x="1480439" y="0"/>
                  </a:moveTo>
                  <a:lnTo>
                    <a:pt x="404749" y="0"/>
                  </a:lnTo>
                  <a:lnTo>
                    <a:pt x="0" y="837438"/>
                  </a:lnTo>
                  <a:lnTo>
                    <a:pt x="404749" y="1674876"/>
                  </a:lnTo>
                  <a:lnTo>
                    <a:pt x="1480439" y="1674876"/>
                  </a:lnTo>
                  <a:lnTo>
                    <a:pt x="1885188" y="837438"/>
                  </a:lnTo>
                  <a:lnTo>
                    <a:pt x="14804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929884" y="3040380"/>
              <a:ext cx="1885314" cy="1675130"/>
            </a:xfrm>
            <a:custGeom>
              <a:avLst/>
              <a:gdLst/>
              <a:ahLst/>
              <a:cxnLst/>
              <a:rect l="l" t="t" r="r" b="b"/>
              <a:pathLst>
                <a:path w="1885315" h="1675129">
                  <a:moveTo>
                    <a:pt x="0" y="837438"/>
                  </a:moveTo>
                  <a:lnTo>
                    <a:pt x="404749" y="0"/>
                  </a:lnTo>
                  <a:lnTo>
                    <a:pt x="1480439" y="0"/>
                  </a:lnTo>
                  <a:lnTo>
                    <a:pt x="1885188" y="837438"/>
                  </a:lnTo>
                  <a:lnTo>
                    <a:pt x="1480439" y="1674876"/>
                  </a:lnTo>
                  <a:lnTo>
                    <a:pt x="404749" y="1674876"/>
                  </a:lnTo>
                  <a:lnTo>
                    <a:pt x="0" y="83743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6312153" y="3390646"/>
            <a:ext cx="1122045" cy="92710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ctr" marL="12700" marR="5080">
              <a:lnSpc>
                <a:spcPts val="1730"/>
              </a:lnSpc>
              <a:spcBef>
                <a:spcPts val="310"/>
              </a:spcBef>
            </a:pPr>
            <a:r>
              <a:rPr dirty="0" sz="1600" spc="-60" b="1">
                <a:solidFill>
                  <a:srgbClr val="FFFFFF"/>
                </a:solidFill>
                <a:latin typeface="Arial"/>
                <a:cs typeface="Arial"/>
              </a:rPr>
              <a:t>Explanatory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5" b="1">
                <a:solidFill>
                  <a:srgbClr val="FFFFFF"/>
                </a:solidFill>
                <a:latin typeface="Arial"/>
                <a:cs typeface="Arial"/>
              </a:rPr>
              <a:t>confirmatory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feedback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7546593" y="2124201"/>
            <a:ext cx="1898014" cy="1861820"/>
            <a:chOff x="7546593" y="2124201"/>
            <a:chExt cx="1898014" cy="1861820"/>
          </a:xfrm>
        </p:grpSpPr>
        <p:pic>
          <p:nvPicPr>
            <p:cNvPr id="35" name="object 3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55737" y="3776217"/>
              <a:ext cx="232155" cy="209295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7552943" y="2130551"/>
              <a:ext cx="1885314" cy="1675130"/>
            </a:xfrm>
            <a:custGeom>
              <a:avLst/>
              <a:gdLst/>
              <a:ahLst/>
              <a:cxnLst/>
              <a:rect l="l" t="t" r="r" b="b"/>
              <a:pathLst>
                <a:path w="1885315" h="1675129">
                  <a:moveTo>
                    <a:pt x="1480438" y="0"/>
                  </a:moveTo>
                  <a:lnTo>
                    <a:pt x="404749" y="0"/>
                  </a:lnTo>
                  <a:lnTo>
                    <a:pt x="0" y="837438"/>
                  </a:lnTo>
                  <a:lnTo>
                    <a:pt x="404749" y="1674876"/>
                  </a:lnTo>
                  <a:lnTo>
                    <a:pt x="1480438" y="1674876"/>
                  </a:lnTo>
                  <a:lnTo>
                    <a:pt x="1885187" y="837438"/>
                  </a:lnTo>
                  <a:lnTo>
                    <a:pt x="148043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552943" y="2130551"/>
              <a:ext cx="1885314" cy="1675130"/>
            </a:xfrm>
            <a:custGeom>
              <a:avLst/>
              <a:gdLst/>
              <a:ahLst/>
              <a:cxnLst/>
              <a:rect l="l" t="t" r="r" b="b"/>
              <a:pathLst>
                <a:path w="1885315" h="1675129">
                  <a:moveTo>
                    <a:pt x="0" y="837438"/>
                  </a:moveTo>
                  <a:lnTo>
                    <a:pt x="404749" y="0"/>
                  </a:lnTo>
                  <a:lnTo>
                    <a:pt x="1480438" y="0"/>
                  </a:lnTo>
                  <a:lnTo>
                    <a:pt x="1885187" y="837438"/>
                  </a:lnTo>
                  <a:lnTo>
                    <a:pt x="1480438" y="1674876"/>
                  </a:lnTo>
                  <a:lnTo>
                    <a:pt x="404749" y="1674876"/>
                  </a:lnTo>
                  <a:lnTo>
                    <a:pt x="0" y="83743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7988300" y="2590037"/>
            <a:ext cx="1014730" cy="70802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just" marL="12700" marR="5080" indent="65405">
              <a:lnSpc>
                <a:spcPts val="1730"/>
              </a:lnSpc>
              <a:spcBef>
                <a:spcPts val="310"/>
              </a:spcBef>
            </a:pPr>
            <a:r>
              <a:rPr dirty="0" sz="1600" spc="-170" b="1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160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95" b="1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dirty="0" sz="1600" spc="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600" spc="-105" b="1">
                <a:solidFill>
                  <a:srgbClr val="FFFFFF"/>
                </a:solidFill>
                <a:latin typeface="Arial"/>
                <a:cs typeface="Arial"/>
              </a:rPr>
              <a:t>moderation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7545069" y="2874010"/>
            <a:ext cx="1898014" cy="2768600"/>
            <a:chOff x="7545069" y="2874010"/>
            <a:chExt cx="1898014" cy="2768600"/>
          </a:xfrm>
        </p:grpSpPr>
        <p:pic>
          <p:nvPicPr>
            <p:cNvPr id="40" name="object 4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77273" y="2874010"/>
              <a:ext cx="233679" cy="209295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7551419" y="3959352"/>
              <a:ext cx="1885314" cy="1676400"/>
            </a:xfrm>
            <a:custGeom>
              <a:avLst/>
              <a:gdLst/>
              <a:ahLst/>
              <a:cxnLst/>
              <a:rect l="l" t="t" r="r" b="b"/>
              <a:pathLst>
                <a:path w="1885315" h="1676400">
                  <a:moveTo>
                    <a:pt x="1480438" y="0"/>
                  </a:moveTo>
                  <a:lnTo>
                    <a:pt x="404749" y="0"/>
                  </a:lnTo>
                  <a:lnTo>
                    <a:pt x="0" y="838200"/>
                  </a:lnTo>
                  <a:lnTo>
                    <a:pt x="404749" y="1676400"/>
                  </a:lnTo>
                  <a:lnTo>
                    <a:pt x="1480438" y="1676400"/>
                  </a:lnTo>
                  <a:lnTo>
                    <a:pt x="1885187" y="838200"/>
                  </a:lnTo>
                  <a:lnTo>
                    <a:pt x="148043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551419" y="3959352"/>
              <a:ext cx="1885314" cy="1676400"/>
            </a:xfrm>
            <a:custGeom>
              <a:avLst/>
              <a:gdLst/>
              <a:ahLst/>
              <a:cxnLst/>
              <a:rect l="l" t="t" r="r" b="b"/>
              <a:pathLst>
                <a:path w="1885315" h="1676400">
                  <a:moveTo>
                    <a:pt x="0" y="838200"/>
                  </a:moveTo>
                  <a:lnTo>
                    <a:pt x="404749" y="0"/>
                  </a:lnTo>
                  <a:lnTo>
                    <a:pt x="1480438" y="0"/>
                  </a:lnTo>
                  <a:lnTo>
                    <a:pt x="1885187" y="838200"/>
                  </a:lnTo>
                  <a:lnTo>
                    <a:pt x="1480438" y="1676400"/>
                  </a:lnTo>
                  <a:lnTo>
                    <a:pt x="404749" y="1676400"/>
                  </a:lnTo>
                  <a:lnTo>
                    <a:pt x="0" y="83820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7857490" y="4310634"/>
            <a:ext cx="1275080" cy="92710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ctr" marL="12065" marR="5080" indent="-1270">
              <a:lnSpc>
                <a:spcPts val="1730"/>
              </a:lnSpc>
              <a:spcBef>
                <a:spcPts val="310"/>
              </a:spcBef>
            </a:pPr>
            <a:r>
              <a:rPr dirty="0" sz="1600" spc="-145" b="1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80" b="1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authenticating </a:t>
            </a:r>
            <a:r>
              <a:rPr dirty="0" sz="1600" spc="-114" b="1">
                <a:solidFill>
                  <a:srgbClr val="FFFFFF"/>
                </a:solidFill>
                <a:latin typeface="Arial"/>
                <a:cs typeface="Arial"/>
              </a:rPr>
              <a:t>students'</a:t>
            </a:r>
            <a:r>
              <a:rPr dirty="0" sz="16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9142221" y="3023361"/>
            <a:ext cx="1948180" cy="3487420"/>
            <a:chOff x="9142221" y="3023361"/>
            <a:chExt cx="1948180" cy="3487420"/>
          </a:xfrm>
        </p:grpSpPr>
        <p:pic>
          <p:nvPicPr>
            <p:cNvPr id="45" name="object 4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98863" y="4828032"/>
              <a:ext cx="1885187" cy="1676400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9198863" y="4828032"/>
              <a:ext cx="1885314" cy="1676400"/>
            </a:xfrm>
            <a:custGeom>
              <a:avLst/>
              <a:gdLst/>
              <a:ahLst/>
              <a:cxnLst/>
              <a:rect l="l" t="t" r="r" b="b"/>
              <a:pathLst>
                <a:path w="1885315" h="1676400">
                  <a:moveTo>
                    <a:pt x="0" y="838200"/>
                  </a:moveTo>
                  <a:lnTo>
                    <a:pt x="419100" y="0"/>
                  </a:lnTo>
                  <a:lnTo>
                    <a:pt x="1466087" y="0"/>
                  </a:lnTo>
                  <a:lnTo>
                    <a:pt x="1885187" y="838200"/>
                  </a:lnTo>
                  <a:lnTo>
                    <a:pt x="1466087" y="1676400"/>
                  </a:lnTo>
                  <a:lnTo>
                    <a:pt x="419100" y="1676400"/>
                  </a:lnTo>
                  <a:lnTo>
                    <a:pt x="0" y="83820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148571" y="3029711"/>
              <a:ext cx="1885314" cy="1675130"/>
            </a:xfrm>
            <a:custGeom>
              <a:avLst/>
              <a:gdLst/>
              <a:ahLst/>
              <a:cxnLst/>
              <a:rect l="l" t="t" r="r" b="b"/>
              <a:pathLst>
                <a:path w="1885315" h="1675129">
                  <a:moveTo>
                    <a:pt x="1480438" y="0"/>
                  </a:moveTo>
                  <a:lnTo>
                    <a:pt x="404749" y="0"/>
                  </a:lnTo>
                  <a:lnTo>
                    <a:pt x="0" y="837438"/>
                  </a:lnTo>
                  <a:lnTo>
                    <a:pt x="404749" y="1674876"/>
                  </a:lnTo>
                  <a:lnTo>
                    <a:pt x="1480438" y="1674876"/>
                  </a:lnTo>
                  <a:lnTo>
                    <a:pt x="1885187" y="837438"/>
                  </a:lnTo>
                  <a:lnTo>
                    <a:pt x="148043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148571" y="3029711"/>
              <a:ext cx="1885314" cy="1675130"/>
            </a:xfrm>
            <a:custGeom>
              <a:avLst/>
              <a:gdLst/>
              <a:ahLst/>
              <a:cxnLst/>
              <a:rect l="l" t="t" r="r" b="b"/>
              <a:pathLst>
                <a:path w="1885315" h="1675129">
                  <a:moveTo>
                    <a:pt x="0" y="837438"/>
                  </a:moveTo>
                  <a:lnTo>
                    <a:pt x="404749" y="0"/>
                  </a:lnTo>
                  <a:lnTo>
                    <a:pt x="1480438" y="0"/>
                  </a:lnTo>
                  <a:lnTo>
                    <a:pt x="1885187" y="837438"/>
                  </a:lnTo>
                  <a:lnTo>
                    <a:pt x="1480438" y="1674876"/>
                  </a:lnTo>
                  <a:lnTo>
                    <a:pt x="404749" y="1674876"/>
                  </a:lnTo>
                  <a:lnTo>
                    <a:pt x="0" y="83743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9576561" y="3599434"/>
            <a:ext cx="1029969" cy="48831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75260" marR="5080" indent="-163195">
              <a:lnSpc>
                <a:spcPts val="1730"/>
              </a:lnSpc>
              <a:spcBef>
                <a:spcPts val="310"/>
              </a:spcBef>
            </a:pP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Information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7913878" y="3762502"/>
            <a:ext cx="1530985" cy="453390"/>
            <a:chOff x="7913878" y="3762502"/>
            <a:chExt cx="1530985" cy="453390"/>
          </a:xfrm>
        </p:grpSpPr>
        <p:pic>
          <p:nvPicPr>
            <p:cNvPr id="51" name="object 5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2326" y="3762502"/>
              <a:ext cx="232155" cy="209296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13878" y="4006342"/>
              <a:ext cx="233679" cy="209295"/>
            </a:xfrm>
            <a:prstGeom prst="rect">
              <a:avLst/>
            </a:prstGeom>
          </p:spPr>
        </p:pic>
      </p:grpSp>
      <p:sp>
        <p:nvSpPr>
          <p:cNvPr id="53" name="object 53" descr=""/>
          <p:cNvSpPr txBox="1"/>
          <p:nvPr/>
        </p:nvSpPr>
        <p:spPr>
          <a:xfrm>
            <a:off x="589280" y="6593230"/>
            <a:ext cx="42189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latin typeface="Arial"/>
                <a:cs typeface="Arial"/>
              </a:rPr>
              <a:t>Copyright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110">
                <a:latin typeface="Arial"/>
                <a:cs typeface="Arial"/>
              </a:rPr>
              <a:t>©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2023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30">
                <a:latin typeface="Arial"/>
                <a:cs typeface="Arial"/>
              </a:rPr>
              <a:t>HBMSU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-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95">
                <a:latin typeface="Arial"/>
                <a:cs typeface="Arial"/>
              </a:rPr>
              <a:t>Dr.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95">
                <a:latin typeface="Arial"/>
                <a:cs typeface="Arial"/>
              </a:rPr>
              <a:t>Souma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Alhaj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Ali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-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All </a:t>
            </a:r>
            <a:r>
              <a:rPr dirty="0" sz="1200" spc="-75">
                <a:latin typeface="Arial"/>
                <a:cs typeface="Arial"/>
              </a:rPr>
              <a:t>Rights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Reserved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6939" y="2857855"/>
            <a:ext cx="9991090" cy="19615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marR="5080" indent="-227965">
              <a:lnSpc>
                <a:spcPct val="117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90">
                <a:solidFill>
                  <a:srgbClr val="1F3863"/>
                </a:solidFill>
                <a:latin typeface="Arial"/>
                <a:cs typeface="Arial"/>
              </a:rPr>
              <a:t>AI</a:t>
            </a:r>
            <a:r>
              <a:rPr dirty="0" sz="2000" spc="-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30">
                <a:solidFill>
                  <a:srgbClr val="1F3863"/>
                </a:solidFill>
                <a:latin typeface="Arial"/>
                <a:cs typeface="Arial"/>
              </a:rPr>
              <a:t>co-</a:t>
            </a:r>
            <a:r>
              <a:rPr dirty="0" sz="2000" spc="190">
                <a:solidFill>
                  <a:srgbClr val="1F3863"/>
                </a:solidFill>
                <a:latin typeface="Arial"/>
                <a:cs typeface="Arial"/>
              </a:rPr>
              <a:t>authoring</a:t>
            </a:r>
            <a:r>
              <a:rPr dirty="0" sz="2000" spc="-2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95">
                <a:solidFill>
                  <a:srgbClr val="1F3863"/>
                </a:solidFill>
                <a:latin typeface="Arial"/>
                <a:cs typeface="Arial"/>
              </a:rPr>
              <a:t>tools,</a:t>
            </a:r>
            <a:r>
              <a:rPr dirty="0" sz="2000" spc="-1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229">
                <a:solidFill>
                  <a:srgbClr val="1F3863"/>
                </a:solidFill>
                <a:latin typeface="Arial"/>
                <a:cs typeface="Arial"/>
              </a:rPr>
              <a:t>though</a:t>
            </a:r>
            <a:r>
              <a:rPr dirty="0" sz="2000" spc="-3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65">
                <a:solidFill>
                  <a:srgbClr val="1F3863"/>
                </a:solidFill>
                <a:latin typeface="Arial"/>
                <a:cs typeface="Arial"/>
              </a:rPr>
              <a:t>offering</a:t>
            </a:r>
            <a:r>
              <a:rPr dirty="0" sz="2000" spc="-3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210">
                <a:solidFill>
                  <a:srgbClr val="1F3863"/>
                </a:solidFill>
                <a:latin typeface="Arial"/>
                <a:cs typeface="Arial"/>
              </a:rPr>
              <a:t>huge</a:t>
            </a:r>
            <a:r>
              <a:rPr dirty="0" sz="2000" spc="-2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75">
                <a:solidFill>
                  <a:srgbClr val="1F3863"/>
                </a:solidFill>
                <a:latin typeface="Arial"/>
                <a:cs typeface="Arial"/>
              </a:rPr>
              <a:t>potential</a:t>
            </a:r>
            <a:r>
              <a:rPr dirty="0" sz="2000" spc="-2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55">
                <a:solidFill>
                  <a:srgbClr val="1F3863"/>
                </a:solidFill>
                <a:latin typeface="Arial"/>
                <a:cs typeface="Arial"/>
              </a:rPr>
              <a:t>for</a:t>
            </a:r>
            <a:r>
              <a:rPr dirty="0" sz="2000" spc="-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204">
                <a:solidFill>
                  <a:srgbClr val="1F3863"/>
                </a:solidFill>
                <a:latin typeface="Arial"/>
                <a:cs typeface="Arial"/>
              </a:rPr>
              <a:t>good</a:t>
            </a:r>
            <a:r>
              <a:rPr dirty="0" sz="2000" spc="-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50">
                <a:solidFill>
                  <a:srgbClr val="1F3863"/>
                </a:solidFill>
                <a:latin typeface="Arial"/>
                <a:cs typeface="Arial"/>
              </a:rPr>
              <a:t>instructional </a:t>
            </a:r>
            <a:r>
              <a:rPr dirty="0" sz="2000" spc="114">
                <a:solidFill>
                  <a:srgbClr val="1F3863"/>
                </a:solidFill>
                <a:latin typeface="Arial"/>
                <a:cs typeface="Arial"/>
              </a:rPr>
              <a:t>practices,</a:t>
            </a:r>
            <a:r>
              <a:rPr dirty="0" sz="2000" spc="-1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65">
                <a:solidFill>
                  <a:srgbClr val="1F3863"/>
                </a:solidFill>
                <a:latin typeface="Arial"/>
                <a:cs typeface="Arial"/>
              </a:rPr>
              <a:t>possesses</a:t>
            </a:r>
            <a:r>
              <a:rPr dirty="0" sz="2000" spc="-2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215">
                <a:solidFill>
                  <a:srgbClr val="1F3863"/>
                </a:solidFill>
                <a:latin typeface="Arial"/>
                <a:cs typeface="Arial"/>
              </a:rPr>
              <a:t>huge</a:t>
            </a:r>
            <a:r>
              <a:rPr dirty="0" sz="2000" spc="-2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35">
                <a:solidFill>
                  <a:srgbClr val="1F3863"/>
                </a:solidFill>
                <a:latin typeface="Arial"/>
                <a:cs typeface="Arial"/>
              </a:rPr>
              <a:t>challenges</a:t>
            </a:r>
            <a:r>
              <a:rPr dirty="0" sz="2000" spc="-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55">
                <a:solidFill>
                  <a:srgbClr val="1F3863"/>
                </a:solidFill>
                <a:latin typeface="Arial"/>
                <a:cs typeface="Arial"/>
              </a:rPr>
              <a:t>for</a:t>
            </a:r>
            <a:r>
              <a:rPr dirty="0" sz="2000" spc="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50">
                <a:solidFill>
                  <a:srgbClr val="1F3863"/>
                </a:solidFill>
                <a:latin typeface="Arial"/>
                <a:cs typeface="Arial"/>
              </a:rPr>
              <a:t>educators</a:t>
            </a:r>
            <a:r>
              <a:rPr dirty="0" sz="200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75">
                <a:solidFill>
                  <a:srgbClr val="1F3863"/>
                </a:solidFill>
                <a:latin typeface="Arial"/>
                <a:cs typeface="Arial"/>
              </a:rPr>
              <a:t>in</a:t>
            </a:r>
            <a:r>
              <a:rPr dirty="0" sz="200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70">
                <a:solidFill>
                  <a:srgbClr val="1F3863"/>
                </a:solidFill>
                <a:latin typeface="Arial"/>
                <a:cs typeface="Arial"/>
              </a:rPr>
              <a:t>authorship</a:t>
            </a:r>
            <a:r>
              <a:rPr dirty="0" sz="2000" spc="-1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65">
                <a:solidFill>
                  <a:srgbClr val="1F3863"/>
                </a:solidFill>
                <a:latin typeface="Arial"/>
                <a:cs typeface="Arial"/>
              </a:rPr>
              <a:t>and </a:t>
            </a:r>
            <a:r>
              <a:rPr dirty="0" sz="2000" spc="170">
                <a:solidFill>
                  <a:srgbClr val="1F3863"/>
                </a:solidFill>
                <a:latin typeface="Arial"/>
                <a:cs typeface="Arial"/>
              </a:rPr>
              <a:t>academic</a:t>
            </a:r>
            <a:r>
              <a:rPr dirty="0" sz="2000" spc="-4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45">
                <a:solidFill>
                  <a:srgbClr val="1F3863"/>
                </a:solidFill>
                <a:latin typeface="Arial"/>
                <a:cs typeface="Arial"/>
              </a:rPr>
              <a:t>integrity.</a:t>
            </a:r>
            <a:endParaRPr sz="2000">
              <a:latin typeface="Arial"/>
              <a:cs typeface="Arial"/>
            </a:endParaRPr>
          </a:p>
          <a:p>
            <a:pPr marL="240665" marR="1207770" indent="-227965">
              <a:lnSpc>
                <a:spcPct val="117000"/>
              </a:lnSpc>
              <a:spcBef>
                <a:spcPts val="12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70">
                <a:solidFill>
                  <a:srgbClr val="1F3863"/>
                </a:solidFill>
                <a:latin typeface="Arial"/>
                <a:cs typeface="Arial"/>
              </a:rPr>
              <a:t>Issues</a:t>
            </a:r>
            <a:r>
              <a:rPr dirty="0" sz="2000" spc="-4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55">
                <a:solidFill>
                  <a:srgbClr val="1F3863"/>
                </a:solidFill>
                <a:latin typeface="Arial"/>
                <a:cs typeface="Arial"/>
              </a:rPr>
              <a:t>related</a:t>
            </a:r>
            <a:r>
              <a:rPr dirty="0" sz="2000" spc="-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215">
                <a:solidFill>
                  <a:srgbClr val="1F3863"/>
                </a:solidFill>
                <a:latin typeface="Arial"/>
                <a:cs typeface="Arial"/>
              </a:rPr>
              <a:t>to</a:t>
            </a:r>
            <a:r>
              <a:rPr dirty="0" sz="2000" spc="-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70">
                <a:solidFill>
                  <a:srgbClr val="1F3863"/>
                </a:solidFill>
                <a:latin typeface="Arial"/>
                <a:cs typeface="Arial"/>
              </a:rPr>
              <a:t>academic</a:t>
            </a:r>
            <a:r>
              <a:rPr dirty="0" sz="2000" spc="-2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85">
                <a:solidFill>
                  <a:srgbClr val="1F3863"/>
                </a:solidFill>
                <a:latin typeface="Arial"/>
                <a:cs typeface="Arial"/>
              </a:rPr>
              <a:t>integrity</a:t>
            </a:r>
            <a:r>
              <a:rPr dirty="0" sz="2000" spc="-2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50">
                <a:solidFill>
                  <a:srgbClr val="1F3863"/>
                </a:solidFill>
                <a:latin typeface="Arial"/>
                <a:cs typeface="Arial"/>
              </a:rPr>
              <a:t>can</a:t>
            </a:r>
            <a:r>
              <a:rPr dirty="0" sz="2000" spc="-1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75">
                <a:solidFill>
                  <a:srgbClr val="1F3863"/>
                </a:solidFill>
                <a:latin typeface="Arial"/>
                <a:cs typeface="Arial"/>
              </a:rPr>
              <a:t>be</a:t>
            </a:r>
            <a:r>
              <a:rPr dirty="0" sz="2000" spc="-1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120">
                <a:solidFill>
                  <a:srgbClr val="1F3863"/>
                </a:solidFill>
                <a:latin typeface="Arial"/>
                <a:cs typeface="Arial"/>
              </a:rPr>
              <a:t>solved</a:t>
            </a:r>
            <a:r>
              <a:rPr dirty="0" sz="2000" spc="-1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225">
                <a:solidFill>
                  <a:srgbClr val="1F3863"/>
                </a:solidFill>
                <a:latin typeface="Arial"/>
                <a:cs typeface="Arial"/>
              </a:rPr>
              <a:t>through</a:t>
            </a:r>
            <a:r>
              <a:rPr dirty="0" sz="2000" spc="-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863"/>
                </a:solidFill>
                <a:latin typeface="Arial"/>
                <a:cs typeface="Arial"/>
              </a:rPr>
              <a:t>3</a:t>
            </a:r>
            <a:r>
              <a:rPr dirty="0" sz="2000" spc="-1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2000" spc="200">
                <a:solidFill>
                  <a:srgbClr val="1F3863"/>
                </a:solidFill>
                <a:latin typeface="Arial"/>
                <a:cs typeface="Arial"/>
              </a:rPr>
              <a:t>main </a:t>
            </a:r>
            <a:r>
              <a:rPr dirty="0" sz="2000" spc="130">
                <a:solidFill>
                  <a:srgbClr val="1F3863"/>
                </a:solidFill>
                <a:latin typeface="Arial"/>
                <a:cs typeface="Arial"/>
              </a:rPr>
              <a:t>dimensions: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493519"/>
            <a:ext cx="12192000" cy="1064260"/>
          </a:xfrm>
          <a:prstGeom prst="rect"/>
          <a:solidFill>
            <a:srgbClr val="1F3863"/>
          </a:solidFill>
          <a:ln w="12700">
            <a:solidFill>
              <a:srgbClr val="2E528F"/>
            </a:solidFill>
          </a:ln>
        </p:spPr>
        <p:txBody>
          <a:bodyPr wrap="square" lIns="0" tIns="173990" rIns="0" bIns="0" rtlCol="0" vert="horz">
            <a:spAutoFit/>
          </a:bodyPr>
          <a:lstStyle/>
          <a:p>
            <a:pPr marL="929640">
              <a:lnSpc>
                <a:spcPct val="100000"/>
              </a:lnSpc>
              <a:spcBef>
                <a:spcPts val="1370"/>
              </a:spcBef>
            </a:pPr>
            <a:r>
              <a:rPr dirty="0" spc="370"/>
              <a:t>Authenticity</a:t>
            </a:r>
            <a:r>
              <a:rPr dirty="0" spc="-15"/>
              <a:t> </a:t>
            </a:r>
            <a:r>
              <a:rPr dirty="0" spc="375"/>
              <a:t>and</a:t>
            </a:r>
            <a:r>
              <a:rPr dirty="0" spc="-30"/>
              <a:t> </a:t>
            </a:r>
            <a:r>
              <a:rPr dirty="0" spc="340"/>
              <a:t>Academic</a:t>
            </a:r>
            <a:r>
              <a:rPr dirty="0" spc="-15"/>
              <a:t> </a:t>
            </a:r>
            <a:r>
              <a:rPr dirty="0" spc="340"/>
              <a:t>Integrity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034541" y="5237734"/>
            <a:ext cx="2959100" cy="957580"/>
            <a:chOff x="1034541" y="5237734"/>
            <a:chExt cx="2959100" cy="957580"/>
          </a:xfrm>
        </p:grpSpPr>
        <p:sp>
          <p:nvSpPr>
            <p:cNvPr id="5" name="object 5" descr=""/>
            <p:cNvSpPr/>
            <p:nvPr/>
          </p:nvSpPr>
          <p:spPr>
            <a:xfrm>
              <a:off x="1040891" y="5244084"/>
              <a:ext cx="2946400" cy="944880"/>
            </a:xfrm>
            <a:custGeom>
              <a:avLst/>
              <a:gdLst/>
              <a:ahLst/>
              <a:cxnLst/>
              <a:rect l="l" t="t" r="r" b="b"/>
              <a:pathLst>
                <a:path w="2946400" h="944879">
                  <a:moveTo>
                    <a:pt x="2945892" y="0"/>
                  </a:moveTo>
                  <a:lnTo>
                    <a:pt x="0" y="0"/>
                  </a:lnTo>
                  <a:lnTo>
                    <a:pt x="0" y="944880"/>
                  </a:lnTo>
                  <a:lnTo>
                    <a:pt x="2945892" y="944880"/>
                  </a:lnTo>
                  <a:lnTo>
                    <a:pt x="29458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40891" y="5244084"/>
              <a:ext cx="2946400" cy="944880"/>
            </a:xfrm>
            <a:custGeom>
              <a:avLst/>
              <a:gdLst/>
              <a:ahLst/>
              <a:cxnLst/>
              <a:rect l="l" t="t" r="r" b="b"/>
              <a:pathLst>
                <a:path w="2946400" h="944879">
                  <a:moveTo>
                    <a:pt x="0" y="944880"/>
                  </a:moveTo>
                  <a:lnTo>
                    <a:pt x="2945892" y="944880"/>
                  </a:lnTo>
                  <a:lnTo>
                    <a:pt x="2945892" y="0"/>
                  </a:lnTo>
                  <a:lnTo>
                    <a:pt x="0" y="0"/>
                  </a:lnTo>
                  <a:lnTo>
                    <a:pt x="0" y="94488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034541" y="5237734"/>
            <a:ext cx="2959100" cy="957580"/>
          </a:xfrm>
          <a:prstGeom prst="rect">
            <a:avLst/>
          </a:prstGeom>
        </p:spPr>
        <p:txBody>
          <a:bodyPr wrap="square" lIns="0" tIns="260350" rIns="0" bIns="0" rtlCol="0" vert="horz">
            <a:spAutoFit/>
          </a:bodyPr>
          <a:lstStyle/>
          <a:p>
            <a:pPr marL="124460">
              <a:lnSpc>
                <a:spcPct val="100000"/>
              </a:lnSpc>
              <a:spcBef>
                <a:spcPts val="2050"/>
              </a:spcBef>
            </a:pPr>
            <a:r>
              <a:rPr dirty="0" sz="2400" spc="170">
                <a:solidFill>
                  <a:srgbClr val="FFFFFF"/>
                </a:solidFill>
                <a:latin typeface="Arial"/>
                <a:cs typeface="Arial"/>
              </a:rPr>
              <a:t>Behaviour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92526" y="5387085"/>
            <a:ext cx="1044575" cy="1044575"/>
            <a:chOff x="3192526" y="5387085"/>
            <a:chExt cx="1044575" cy="1044575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8876" y="5393435"/>
              <a:ext cx="1031748" cy="103174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198876" y="5393435"/>
              <a:ext cx="1031875" cy="1031875"/>
            </a:xfrm>
            <a:custGeom>
              <a:avLst/>
              <a:gdLst/>
              <a:ahLst/>
              <a:cxnLst/>
              <a:rect l="l" t="t" r="r" b="b"/>
              <a:pathLst>
                <a:path w="1031875" h="1031875">
                  <a:moveTo>
                    <a:pt x="0" y="515873"/>
                  </a:moveTo>
                  <a:lnTo>
                    <a:pt x="2108" y="468918"/>
                  </a:lnTo>
                  <a:lnTo>
                    <a:pt x="8313" y="423144"/>
                  </a:lnTo>
                  <a:lnTo>
                    <a:pt x="18430" y="378733"/>
                  </a:lnTo>
                  <a:lnTo>
                    <a:pt x="32279" y="335867"/>
                  </a:lnTo>
                  <a:lnTo>
                    <a:pt x="49677" y="294729"/>
                  </a:lnTo>
                  <a:lnTo>
                    <a:pt x="70442" y="255501"/>
                  </a:lnTo>
                  <a:lnTo>
                    <a:pt x="94391" y="218364"/>
                  </a:lnTo>
                  <a:lnTo>
                    <a:pt x="121343" y="183501"/>
                  </a:lnTo>
                  <a:lnTo>
                    <a:pt x="151114" y="151095"/>
                  </a:lnTo>
                  <a:lnTo>
                    <a:pt x="183522" y="121326"/>
                  </a:lnTo>
                  <a:lnTo>
                    <a:pt x="218386" y="94377"/>
                  </a:lnTo>
                  <a:lnTo>
                    <a:pt x="255524" y="70431"/>
                  </a:lnTo>
                  <a:lnTo>
                    <a:pt x="294751" y="49669"/>
                  </a:lnTo>
                  <a:lnTo>
                    <a:pt x="335888" y="32274"/>
                  </a:lnTo>
                  <a:lnTo>
                    <a:pt x="378751" y="18427"/>
                  </a:lnTo>
                  <a:lnTo>
                    <a:pt x="423157" y="8311"/>
                  </a:lnTo>
                  <a:lnTo>
                    <a:pt x="468926" y="2108"/>
                  </a:lnTo>
                  <a:lnTo>
                    <a:pt x="515874" y="0"/>
                  </a:lnTo>
                  <a:lnTo>
                    <a:pt x="562821" y="2108"/>
                  </a:lnTo>
                  <a:lnTo>
                    <a:pt x="608590" y="8311"/>
                  </a:lnTo>
                  <a:lnTo>
                    <a:pt x="652996" y="18427"/>
                  </a:lnTo>
                  <a:lnTo>
                    <a:pt x="695859" y="32274"/>
                  </a:lnTo>
                  <a:lnTo>
                    <a:pt x="736996" y="49669"/>
                  </a:lnTo>
                  <a:lnTo>
                    <a:pt x="776224" y="70431"/>
                  </a:lnTo>
                  <a:lnTo>
                    <a:pt x="813361" y="94377"/>
                  </a:lnTo>
                  <a:lnTo>
                    <a:pt x="848225" y="121326"/>
                  </a:lnTo>
                  <a:lnTo>
                    <a:pt x="880633" y="151095"/>
                  </a:lnTo>
                  <a:lnTo>
                    <a:pt x="910404" y="183501"/>
                  </a:lnTo>
                  <a:lnTo>
                    <a:pt x="937356" y="218364"/>
                  </a:lnTo>
                  <a:lnTo>
                    <a:pt x="961305" y="255501"/>
                  </a:lnTo>
                  <a:lnTo>
                    <a:pt x="982070" y="294729"/>
                  </a:lnTo>
                  <a:lnTo>
                    <a:pt x="999468" y="335867"/>
                  </a:lnTo>
                  <a:lnTo>
                    <a:pt x="1013317" y="378733"/>
                  </a:lnTo>
                  <a:lnTo>
                    <a:pt x="1023434" y="423144"/>
                  </a:lnTo>
                  <a:lnTo>
                    <a:pt x="1029639" y="468918"/>
                  </a:lnTo>
                  <a:lnTo>
                    <a:pt x="1031748" y="515873"/>
                  </a:lnTo>
                  <a:lnTo>
                    <a:pt x="1029639" y="562829"/>
                  </a:lnTo>
                  <a:lnTo>
                    <a:pt x="1023434" y="608603"/>
                  </a:lnTo>
                  <a:lnTo>
                    <a:pt x="1013317" y="653014"/>
                  </a:lnTo>
                  <a:lnTo>
                    <a:pt x="999468" y="695880"/>
                  </a:lnTo>
                  <a:lnTo>
                    <a:pt x="982070" y="737018"/>
                  </a:lnTo>
                  <a:lnTo>
                    <a:pt x="961305" y="776246"/>
                  </a:lnTo>
                  <a:lnTo>
                    <a:pt x="937356" y="813383"/>
                  </a:lnTo>
                  <a:lnTo>
                    <a:pt x="910404" y="848246"/>
                  </a:lnTo>
                  <a:lnTo>
                    <a:pt x="880633" y="880652"/>
                  </a:lnTo>
                  <a:lnTo>
                    <a:pt x="848225" y="910421"/>
                  </a:lnTo>
                  <a:lnTo>
                    <a:pt x="813361" y="937370"/>
                  </a:lnTo>
                  <a:lnTo>
                    <a:pt x="776224" y="961316"/>
                  </a:lnTo>
                  <a:lnTo>
                    <a:pt x="736996" y="982078"/>
                  </a:lnTo>
                  <a:lnTo>
                    <a:pt x="695859" y="999473"/>
                  </a:lnTo>
                  <a:lnTo>
                    <a:pt x="652996" y="1013320"/>
                  </a:lnTo>
                  <a:lnTo>
                    <a:pt x="608590" y="1023436"/>
                  </a:lnTo>
                  <a:lnTo>
                    <a:pt x="562821" y="1029639"/>
                  </a:lnTo>
                  <a:lnTo>
                    <a:pt x="515874" y="1031747"/>
                  </a:lnTo>
                  <a:lnTo>
                    <a:pt x="468926" y="1029639"/>
                  </a:lnTo>
                  <a:lnTo>
                    <a:pt x="423157" y="1023436"/>
                  </a:lnTo>
                  <a:lnTo>
                    <a:pt x="378751" y="1013320"/>
                  </a:lnTo>
                  <a:lnTo>
                    <a:pt x="335888" y="999473"/>
                  </a:lnTo>
                  <a:lnTo>
                    <a:pt x="294751" y="982078"/>
                  </a:lnTo>
                  <a:lnTo>
                    <a:pt x="255524" y="961316"/>
                  </a:lnTo>
                  <a:lnTo>
                    <a:pt x="218386" y="937370"/>
                  </a:lnTo>
                  <a:lnTo>
                    <a:pt x="183522" y="910421"/>
                  </a:lnTo>
                  <a:lnTo>
                    <a:pt x="151114" y="880652"/>
                  </a:lnTo>
                  <a:lnTo>
                    <a:pt x="121343" y="848246"/>
                  </a:lnTo>
                  <a:lnTo>
                    <a:pt x="94391" y="813383"/>
                  </a:lnTo>
                  <a:lnTo>
                    <a:pt x="70442" y="776246"/>
                  </a:lnTo>
                  <a:lnTo>
                    <a:pt x="49677" y="737018"/>
                  </a:lnTo>
                  <a:lnTo>
                    <a:pt x="32279" y="695880"/>
                  </a:lnTo>
                  <a:lnTo>
                    <a:pt x="18430" y="653014"/>
                  </a:lnTo>
                  <a:lnTo>
                    <a:pt x="8313" y="608603"/>
                  </a:lnTo>
                  <a:lnTo>
                    <a:pt x="2108" y="562829"/>
                  </a:lnTo>
                  <a:lnTo>
                    <a:pt x="0" y="515873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4478782" y="5237734"/>
            <a:ext cx="2959100" cy="957580"/>
            <a:chOff x="4478782" y="5237734"/>
            <a:chExt cx="2959100" cy="957580"/>
          </a:xfrm>
        </p:grpSpPr>
        <p:sp>
          <p:nvSpPr>
            <p:cNvPr id="12" name="object 12" descr=""/>
            <p:cNvSpPr/>
            <p:nvPr/>
          </p:nvSpPr>
          <p:spPr>
            <a:xfrm>
              <a:off x="4485132" y="5244084"/>
              <a:ext cx="2946400" cy="944880"/>
            </a:xfrm>
            <a:custGeom>
              <a:avLst/>
              <a:gdLst/>
              <a:ahLst/>
              <a:cxnLst/>
              <a:rect l="l" t="t" r="r" b="b"/>
              <a:pathLst>
                <a:path w="2946400" h="944879">
                  <a:moveTo>
                    <a:pt x="2945891" y="0"/>
                  </a:moveTo>
                  <a:lnTo>
                    <a:pt x="0" y="0"/>
                  </a:lnTo>
                  <a:lnTo>
                    <a:pt x="0" y="944880"/>
                  </a:lnTo>
                  <a:lnTo>
                    <a:pt x="2945891" y="944880"/>
                  </a:lnTo>
                  <a:lnTo>
                    <a:pt x="294589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485132" y="5244084"/>
              <a:ext cx="2946400" cy="944880"/>
            </a:xfrm>
            <a:custGeom>
              <a:avLst/>
              <a:gdLst/>
              <a:ahLst/>
              <a:cxnLst/>
              <a:rect l="l" t="t" r="r" b="b"/>
              <a:pathLst>
                <a:path w="2946400" h="944879">
                  <a:moveTo>
                    <a:pt x="0" y="944880"/>
                  </a:moveTo>
                  <a:lnTo>
                    <a:pt x="2945891" y="944880"/>
                  </a:lnTo>
                  <a:lnTo>
                    <a:pt x="2945891" y="0"/>
                  </a:lnTo>
                  <a:lnTo>
                    <a:pt x="0" y="0"/>
                  </a:lnTo>
                  <a:lnTo>
                    <a:pt x="0" y="94488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478782" y="5237734"/>
            <a:ext cx="2959100" cy="957580"/>
          </a:xfrm>
          <a:prstGeom prst="rect">
            <a:avLst/>
          </a:prstGeom>
        </p:spPr>
        <p:txBody>
          <a:bodyPr wrap="square" lIns="0" tIns="265430" rIns="0" bIns="0" rtlCol="0" vert="horz">
            <a:spAutoFit/>
          </a:bodyPr>
          <a:lstStyle/>
          <a:p>
            <a:pPr marL="125095">
              <a:lnSpc>
                <a:spcPct val="100000"/>
              </a:lnSpc>
              <a:spcBef>
                <a:spcPts val="2090"/>
              </a:spcBef>
            </a:pPr>
            <a:r>
              <a:rPr dirty="0" sz="2400" spc="185">
                <a:solidFill>
                  <a:srgbClr val="FFFFFF"/>
                </a:solidFill>
                <a:latin typeface="Arial"/>
                <a:cs typeface="Arial"/>
              </a:rPr>
              <a:t>Pedagogy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636766" y="5387085"/>
            <a:ext cx="1044575" cy="1044575"/>
            <a:chOff x="6636766" y="5387085"/>
            <a:chExt cx="1044575" cy="1044575"/>
          </a:xfrm>
        </p:grpSpPr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3116" y="5393435"/>
              <a:ext cx="1031748" cy="103174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6643116" y="5393435"/>
              <a:ext cx="1031875" cy="1031875"/>
            </a:xfrm>
            <a:custGeom>
              <a:avLst/>
              <a:gdLst/>
              <a:ahLst/>
              <a:cxnLst/>
              <a:rect l="l" t="t" r="r" b="b"/>
              <a:pathLst>
                <a:path w="1031875" h="1031875">
                  <a:moveTo>
                    <a:pt x="0" y="515873"/>
                  </a:moveTo>
                  <a:lnTo>
                    <a:pt x="2108" y="468918"/>
                  </a:lnTo>
                  <a:lnTo>
                    <a:pt x="8313" y="423144"/>
                  </a:lnTo>
                  <a:lnTo>
                    <a:pt x="18430" y="378733"/>
                  </a:lnTo>
                  <a:lnTo>
                    <a:pt x="32279" y="335867"/>
                  </a:lnTo>
                  <a:lnTo>
                    <a:pt x="49677" y="294729"/>
                  </a:lnTo>
                  <a:lnTo>
                    <a:pt x="70442" y="255501"/>
                  </a:lnTo>
                  <a:lnTo>
                    <a:pt x="94391" y="218364"/>
                  </a:lnTo>
                  <a:lnTo>
                    <a:pt x="121343" y="183501"/>
                  </a:lnTo>
                  <a:lnTo>
                    <a:pt x="151114" y="151095"/>
                  </a:lnTo>
                  <a:lnTo>
                    <a:pt x="183522" y="121326"/>
                  </a:lnTo>
                  <a:lnTo>
                    <a:pt x="218386" y="94377"/>
                  </a:lnTo>
                  <a:lnTo>
                    <a:pt x="255523" y="70431"/>
                  </a:lnTo>
                  <a:lnTo>
                    <a:pt x="294751" y="49669"/>
                  </a:lnTo>
                  <a:lnTo>
                    <a:pt x="335888" y="32274"/>
                  </a:lnTo>
                  <a:lnTo>
                    <a:pt x="378751" y="18427"/>
                  </a:lnTo>
                  <a:lnTo>
                    <a:pt x="423157" y="8311"/>
                  </a:lnTo>
                  <a:lnTo>
                    <a:pt x="468926" y="2108"/>
                  </a:lnTo>
                  <a:lnTo>
                    <a:pt x="515874" y="0"/>
                  </a:lnTo>
                  <a:lnTo>
                    <a:pt x="562821" y="2108"/>
                  </a:lnTo>
                  <a:lnTo>
                    <a:pt x="608590" y="8311"/>
                  </a:lnTo>
                  <a:lnTo>
                    <a:pt x="652996" y="18427"/>
                  </a:lnTo>
                  <a:lnTo>
                    <a:pt x="695859" y="32274"/>
                  </a:lnTo>
                  <a:lnTo>
                    <a:pt x="736996" y="49669"/>
                  </a:lnTo>
                  <a:lnTo>
                    <a:pt x="776224" y="70431"/>
                  </a:lnTo>
                  <a:lnTo>
                    <a:pt x="813361" y="94377"/>
                  </a:lnTo>
                  <a:lnTo>
                    <a:pt x="848225" y="121326"/>
                  </a:lnTo>
                  <a:lnTo>
                    <a:pt x="880633" y="151095"/>
                  </a:lnTo>
                  <a:lnTo>
                    <a:pt x="910404" y="183501"/>
                  </a:lnTo>
                  <a:lnTo>
                    <a:pt x="937356" y="218364"/>
                  </a:lnTo>
                  <a:lnTo>
                    <a:pt x="961305" y="255501"/>
                  </a:lnTo>
                  <a:lnTo>
                    <a:pt x="982070" y="294729"/>
                  </a:lnTo>
                  <a:lnTo>
                    <a:pt x="999468" y="335867"/>
                  </a:lnTo>
                  <a:lnTo>
                    <a:pt x="1013317" y="378733"/>
                  </a:lnTo>
                  <a:lnTo>
                    <a:pt x="1023434" y="423144"/>
                  </a:lnTo>
                  <a:lnTo>
                    <a:pt x="1029639" y="468918"/>
                  </a:lnTo>
                  <a:lnTo>
                    <a:pt x="1031748" y="515873"/>
                  </a:lnTo>
                  <a:lnTo>
                    <a:pt x="1029639" y="562829"/>
                  </a:lnTo>
                  <a:lnTo>
                    <a:pt x="1023434" y="608603"/>
                  </a:lnTo>
                  <a:lnTo>
                    <a:pt x="1013317" y="653014"/>
                  </a:lnTo>
                  <a:lnTo>
                    <a:pt x="999468" y="695880"/>
                  </a:lnTo>
                  <a:lnTo>
                    <a:pt x="982070" y="737018"/>
                  </a:lnTo>
                  <a:lnTo>
                    <a:pt x="961305" y="776246"/>
                  </a:lnTo>
                  <a:lnTo>
                    <a:pt x="937356" y="813383"/>
                  </a:lnTo>
                  <a:lnTo>
                    <a:pt x="910404" y="848246"/>
                  </a:lnTo>
                  <a:lnTo>
                    <a:pt x="880633" y="880652"/>
                  </a:lnTo>
                  <a:lnTo>
                    <a:pt x="848225" y="910421"/>
                  </a:lnTo>
                  <a:lnTo>
                    <a:pt x="813361" y="937370"/>
                  </a:lnTo>
                  <a:lnTo>
                    <a:pt x="776224" y="961316"/>
                  </a:lnTo>
                  <a:lnTo>
                    <a:pt x="736996" y="982078"/>
                  </a:lnTo>
                  <a:lnTo>
                    <a:pt x="695859" y="999473"/>
                  </a:lnTo>
                  <a:lnTo>
                    <a:pt x="652996" y="1013320"/>
                  </a:lnTo>
                  <a:lnTo>
                    <a:pt x="608590" y="1023436"/>
                  </a:lnTo>
                  <a:lnTo>
                    <a:pt x="562821" y="1029639"/>
                  </a:lnTo>
                  <a:lnTo>
                    <a:pt x="515874" y="1031747"/>
                  </a:lnTo>
                  <a:lnTo>
                    <a:pt x="468926" y="1029639"/>
                  </a:lnTo>
                  <a:lnTo>
                    <a:pt x="423157" y="1023436"/>
                  </a:lnTo>
                  <a:lnTo>
                    <a:pt x="378751" y="1013320"/>
                  </a:lnTo>
                  <a:lnTo>
                    <a:pt x="335888" y="999473"/>
                  </a:lnTo>
                  <a:lnTo>
                    <a:pt x="294751" y="982078"/>
                  </a:lnTo>
                  <a:lnTo>
                    <a:pt x="255524" y="961316"/>
                  </a:lnTo>
                  <a:lnTo>
                    <a:pt x="218386" y="937370"/>
                  </a:lnTo>
                  <a:lnTo>
                    <a:pt x="183522" y="910421"/>
                  </a:lnTo>
                  <a:lnTo>
                    <a:pt x="151114" y="880652"/>
                  </a:lnTo>
                  <a:lnTo>
                    <a:pt x="121343" y="848246"/>
                  </a:lnTo>
                  <a:lnTo>
                    <a:pt x="94391" y="813383"/>
                  </a:lnTo>
                  <a:lnTo>
                    <a:pt x="70442" y="776246"/>
                  </a:lnTo>
                  <a:lnTo>
                    <a:pt x="49677" y="737018"/>
                  </a:lnTo>
                  <a:lnTo>
                    <a:pt x="32279" y="695880"/>
                  </a:lnTo>
                  <a:lnTo>
                    <a:pt x="18430" y="653014"/>
                  </a:lnTo>
                  <a:lnTo>
                    <a:pt x="8313" y="608603"/>
                  </a:lnTo>
                  <a:lnTo>
                    <a:pt x="2108" y="562829"/>
                  </a:lnTo>
                  <a:lnTo>
                    <a:pt x="0" y="515873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7923021" y="5237734"/>
            <a:ext cx="2959100" cy="957580"/>
            <a:chOff x="7923021" y="5237734"/>
            <a:chExt cx="2959100" cy="957580"/>
          </a:xfrm>
        </p:grpSpPr>
        <p:sp>
          <p:nvSpPr>
            <p:cNvPr id="19" name="object 19" descr=""/>
            <p:cNvSpPr/>
            <p:nvPr/>
          </p:nvSpPr>
          <p:spPr>
            <a:xfrm>
              <a:off x="7929371" y="5244084"/>
              <a:ext cx="2946400" cy="944880"/>
            </a:xfrm>
            <a:custGeom>
              <a:avLst/>
              <a:gdLst/>
              <a:ahLst/>
              <a:cxnLst/>
              <a:rect l="l" t="t" r="r" b="b"/>
              <a:pathLst>
                <a:path w="2946400" h="944879">
                  <a:moveTo>
                    <a:pt x="2945892" y="0"/>
                  </a:moveTo>
                  <a:lnTo>
                    <a:pt x="0" y="0"/>
                  </a:lnTo>
                  <a:lnTo>
                    <a:pt x="0" y="944880"/>
                  </a:lnTo>
                  <a:lnTo>
                    <a:pt x="2945892" y="944880"/>
                  </a:lnTo>
                  <a:lnTo>
                    <a:pt x="29458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929371" y="5244084"/>
              <a:ext cx="2946400" cy="944880"/>
            </a:xfrm>
            <a:custGeom>
              <a:avLst/>
              <a:gdLst/>
              <a:ahLst/>
              <a:cxnLst/>
              <a:rect l="l" t="t" r="r" b="b"/>
              <a:pathLst>
                <a:path w="2946400" h="944879">
                  <a:moveTo>
                    <a:pt x="0" y="944880"/>
                  </a:moveTo>
                  <a:lnTo>
                    <a:pt x="2945892" y="944880"/>
                  </a:lnTo>
                  <a:lnTo>
                    <a:pt x="2945892" y="0"/>
                  </a:lnTo>
                  <a:lnTo>
                    <a:pt x="0" y="0"/>
                  </a:lnTo>
                  <a:lnTo>
                    <a:pt x="0" y="94488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7923021" y="5237734"/>
            <a:ext cx="2959100" cy="957580"/>
          </a:xfrm>
          <a:prstGeom prst="rect">
            <a:avLst/>
          </a:prstGeom>
        </p:spPr>
        <p:txBody>
          <a:bodyPr wrap="square" lIns="0" tIns="265430" rIns="0" bIns="0" rtlCol="0" vert="horz">
            <a:spAutoFit/>
          </a:bodyPr>
          <a:lstStyle/>
          <a:p>
            <a:pPr marL="125095">
              <a:lnSpc>
                <a:spcPct val="100000"/>
              </a:lnSpc>
              <a:spcBef>
                <a:spcPts val="2090"/>
              </a:spcBef>
            </a:pPr>
            <a:r>
              <a:rPr dirty="0" sz="2400" spc="170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10081006" y="5387085"/>
            <a:ext cx="1044575" cy="1044575"/>
            <a:chOff x="10081006" y="5387085"/>
            <a:chExt cx="1044575" cy="1044575"/>
          </a:xfrm>
        </p:grpSpPr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87356" y="5393435"/>
              <a:ext cx="1031748" cy="1031747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0087356" y="5393435"/>
              <a:ext cx="1031875" cy="1031875"/>
            </a:xfrm>
            <a:custGeom>
              <a:avLst/>
              <a:gdLst/>
              <a:ahLst/>
              <a:cxnLst/>
              <a:rect l="l" t="t" r="r" b="b"/>
              <a:pathLst>
                <a:path w="1031875" h="1031875">
                  <a:moveTo>
                    <a:pt x="0" y="515873"/>
                  </a:moveTo>
                  <a:lnTo>
                    <a:pt x="2108" y="468918"/>
                  </a:lnTo>
                  <a:lnTo>
                    <a:pt x="8313" y="423144"/>
                  </a:lnTo>
                  <a:lnTo>
                    <a:pt x="18430" y="378733"/>
                  </a:lnTo>
                  <a:lnTo>
                    <a:pt x="32279" y="335867"/>
                  </a:lnTo>
                  <a:lnTo>
                    <a:pt x="49677" y="294729"/>
                  </a:lnTo>
                  <a:lnTo>
                    <a:pt x="70442" y="255501"/>
                  </a:lnTo>
                  <a:lnTo>
                    <a:pt x="94391" y="218364"/>
                  </a:lnTo>
                  <a:lnTo>
                    <a:pt x="121343" y="183501"/>
                  </a:lnTo>
                  <a:lnTo>
                    <a:pt x="151114" y="151095"/>
                  </a:lnTo>
                  <a:lnTo>
                    <a:pt x="183522" y="121326"/>
                  </a:lnTo>
                  <a:lnTo>
                    <a:pt x="218386" y="94377"/>
                  </a:lnTo>
                  <a:lnTo>
                    <a:pt x="255523" y="70431"/>
                  </a:lnTo>
                  <a:lnTo>
                    <a:pt x="294751" y="49669"/>
                  </a:lnTo>
                  <a:lnTo>
                    <a:pt x="335888" y="32274"/>
                  </a:lnTo>
                  <a:lnTo>
                    <a:pt x="378751" y="18427"/>
                  </a:lnTo>
                  <a:lnTo>
                    <a:pt x="423157" y="8311"/>
                  </a:lnTo>
                  <a:lnTo>
                    <a:pt x="468926" y="2108"/>
                  </a:lnTo>
                  <a:lnTo>
                    <a:pt x="515874" y="0"/>
                  </a:lnTo>
                  <a:lnTo>
                    <a:pt x="562821" y="2108"/>
                  </a:lnTo>
                  <a:lnTo>
                    <a:pt x="608590" y="8311"/>
                  </a:lnTo>
                  <a:lnTo>
                    <a:pt x="652996" y="18427"/>
                  </a:lnTo>
                  <a:lnTo>
                    <a:pt x="695859" y="32274"/>
                  </a:lnTo>
                  <a:lnTo>
                    <a:pt x="736996" y="49669"/>
                  </a:lnTo>
                  <a:lnTo>
                    <a:pt x="776224" y="70431"/>
                  </a:lnTo>
                  <a:lnTo>
                    <a:pt x="813361" y="94377"/>
                  </a:lnTo>
                  <a:lnTo>
                    <a:pt x="848225" y="121326"/>
                  </a:lnTo>
                  <a:lnTo>
                    <a:pt x="880633" y="151095"/>
                  </a:lnTo>
                  <a:lnTo>
                    <a:pt x="910404" y="183501"/>
                  </a:lnTo>
                  <a:lnTo>
                    <a:pt x="937356" y="218364"/>
                  </a:lnTo>
                  <a:lnTo>
                    <a:pt x="961305" y="255501"/>
                  </a:lnTo>
                  <a:lnTo>
                    <a:pt x="982070" y="294729"/>
                  </a:lnTo>
                  <a:lnTo>
                    <a:pt x="999468" y="335867"/>
                  </a:lnTo>
                  <a:lnTo>
                    <a:pt x="1013317" y="378733"/>
                  </a:lnTo>
                  <a:lnTo>
                    <a:pt x="1023434" y="423144"/>
                  </a:lnTo>
                  <a:lnTo>
                    <a:pt x="1029639" y="468918"/>
                  </a:lnTo>
                  <a:lnTo>
                    <a:pt x="1031748" y="515873"/>
                  </a:lnTo>
                  <a:lnTo>
                    <a:pt x="1029639" y="562829"/>
                  </a:lnTo>
                  <a:lnTo>
                    <a:pt x="1023434" y="608603"/>
                  </a:lnTo>
                  <a:lnTo>
                    <a:pt x="1013317" y="653014"/>
                  </a:lnTo>
                  <a:lnTo>
                    <a:pt x="999468" y="695880"/>
                  </a:lnTo>
                  <a:lnTo>
                    <a:pt x="982070" y="737018"/>
                  </a:lnTo>
                  <a:lnTo>
                    <a:pt x="961305" y="776246"/>
                  </a:lnTo>
                  <a:lnTo>
                    <a:pt x="937356" y="813383"/>
                  </a:lnTo>
                  <a:lnTo>
                    <a:pt x="910404" y="848246"/>
                  </a:lnTo>
                  <a:lnTo>
                    <a:pt x="880633" y="880652"/>
                  </a:lnTo>
                  <a:lnTo>
                    <a:pt x="848225" y="910421"/>
                  </a:lnTo>
                  <a:lnTo>
                    <a:pt x="813361" y="937370"/>
                  </a:lnTo>
                  <a:lnTo>
                    <a:pt x="776224" y="961316"/>
                  </a:lnTo>
                  <a:lnTo>
                    <a:pt x="736996" y="982078"/>
                  </a:lnTo>
                  <a:lnTo>
                    <a:pt x="695859" y="999473"/>
                  </a:lnTo>
                  <a:lnTo>
                    <a:pt x="652996" y="1013320"/>
                  </a:lnTo>
                  <a:lnTo>
                    <a:pt x="608590" y="1023436"/>
                  </a:lnTo>
                  <a:lnTo>
                    <a:pt x="562821" y="1029639"/>
                  </a:lnTo>
                  <a:lnTo>
                    <a:pt x="515874" y="1031747"/>
                  </a:lnTo>
                  <a:lnTo>
                    <a:pt x="468926" y="1029639"/>
                  </a:lnTo>
                  <a:lnTo>
                    <a:pt x="423157" y="1023436"/>
                  </a:lnTo>
                  <a:lnTo>
                    <a:pt x="378751" y="1013320"/>
                  </a:lnTo>
                  <a:lnTo>
                    <a:pt x="335888" y="999473"/>
                  </a:lnTo>
                  <a:lnTo>
                    <a:pt x="294751" y="982078"/>
                  </a:lnTo>
                  <a:lnTo>
                    <a:pt x="255524" y="961316"/>
                  </a:lnTo>
                  <a:lnTo>
                    <a:pt x="218386" y="937370"/>
                  </a:lnTo>
                  <a:lnTo>
                    <a:pt x="183522" y="910421"/>
                  </a:lnTo>
                  <a:lnTo>
                    <a:pt x="151114" y="880652"/>
                  </a:lnTo>
                  <a:lnTo>
                    <a:pt x="121343" y="848246"/>
                  </a:lnTo>
                  <a:lnTo>
                    <a:pt x="94391" y="813383"/>
                  </a:lnTo>
                  <a:lnTo>
                    <a:pt x="70442" y="776246"/>
                  </a:lnTo>
                  <a:lnTo>
                    <a:pt x="49677" y="737018"/>
                  </a:lnTo>
                  <a:lnTo>
                    <a:pt x="32279" y="695880"/>
                  </a:lnTo>
                  <a:lnTo>
                    <a:pt x="18430" y="653014"/>
                  </a:lnTo>
                  <a:lnTo>
                    <a:pt x="8313" y="608603"/>
                  </a:lnTo>
                  <a:lnTo>
                    <a:pt x="2108" y="562829"/>
                  </a:lnTo>
                  <a:lnTo>
                    <a:pt x="0" y="515873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350" y="1487169"/>
            <a:ext cx="12204700" cy="1076960"/>
            <a:chOff x="-6350" y="1487169"/>
            <a:chExt cx="12204700" cy="1076960"/>
          </a:xfrm>
        </p:grpSpPr>
        <p:sp>
          <p:nvSpPr>
            <p:cNvPr id="3" name="object 3" descr=""/>
            <p:cNvSpPr/>
            <p:nvPr/>
          </p:nvSpPr>
          <p:spPr>
            <a:xfrm>
              <a:off x="0" y="1493519"/>
              <a:ext cx="12192000" cy="1064260"/>
            </a:xfrm>
            <a:custGeom>
              <a:avLst/>
              <a:gdLst/>
              <a:ahLst/>
              <a:cxnLst/>
              <a:rect l="l" t="t" r="r" b="b"/>
              <a:pathLst>
                <a:path w="12192000" h="1064260">
                  <a:moveTo>
                    <a:pt x="12192000" y="0"/>
                  </a:moveTo>
                  <a:lnTo>
                    <a:pt x="0" y="0"/>
                  </a:lnTo>
                  <a:lnTo>
                    <a:pt x="0" y="1063752"/>
                  </a:lnTo>
                  <a:lnTo>
                    <a:pt x="12192000" y="106375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493519"/>
              <a:ext cx="12192000" cy="1064260"/>
            </a:xfrm>
            <a:custGeom>
              <a:avLst/>
              <a:gdLst/>
              <a:ahLst/>
              <a:cxnLst/>
              <a:rect l="l" t="t" r="r" b="b"/>
              <a:pathLst>
                <a:path w="12192000" h="1064260">
                  <a:moveTo>
                    <a:pt x="0" y="1063752"/>
                  </a:moveTo>
                  <a:lnTo>
                    <a:pt x="12192000" y="106375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637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9418" rIns="0" bIns="0" rtlCol="0" vert="horz">
            <a:spAutoFit/>
          </a:bodyPr>
          <a:lstStyle/>
          <a:p>
            <a:pPr marL="6208395">
              <a:lnSpc>
                <a:spcPct val="100000"/>
              </a:lnSpc>
              <a:spcBef>
                <a:spcPts val="95"/>
              </a:spcBef>
            </a:pPr>
            <a:r>
              <a:rPr dirty="0" spc="254"/>
              <a:t>Behaviour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698"/>
            <a:ext cx="6115808" cy="68453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4140" rIns="0" bIns="0" rtlCol="0" vert="horz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820"/>
              </a:spcBef>
              <a:buChar char="•"/>
              <a:tabLst>
                <a:tab pos="361315" algn="l"/>
                <a:tab pos="361950" algn="l"/>
              </a:tabLst>
            </a:pPr>
            <a:r>
              <a:rPr dirty="0" spc="100"/>
              <a:t>Learners’</a:t>
            </a:r>
            <a:r>
              <a:rPr dirty="0" spc="-10"/>
              <a:t> </a:t>
            </a:r>
            <a:r>
              <a:rPr dirty="0" spc="114"/>
              <a:t>awareness</a:t>
            </a:r>
          </a:p>
          <a:p>
            <a:pPr lvl="1" marL="810895" indent="-450215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810895" algn="l"/>
                <a:tab pos="811530" algn="l"/>
              </a:tabLst>
            </a:pPr>
            <a:r>
              <a:rPr dirty="0" sz="2000" spc="145">
                <a:latin typeface="Arial"/>
                <a:cs typeface="Arial"/>
              </a:rPr>
              <a:t>Original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195">
                <a:latin typeface="Arial"/>
                <a:cs typeface="Arial"/>
              </a:rPr>
              <a:t>work</a:t>
            </a:r>
            <a:endParaRPr sz="2000">
              <a:latin typeface="Arial"/>
              <a:cs typeface="Arial"/>
            </a:endParaRPr>
          </a:p>
          <a:p>
            <a:pPr lvl="1" marL="810895" indent="-450215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810895" algn="l"/>
                <a:tab pos="811530" algn="l"/>
              </a:tabLst>
            </a:pPr>
            <a:r>
              <a:rPr dirty="0" sz="2000" spc="185">
                <a:latin typeface="Arial"/>
                <a:cs typeface="Arial"/>
              </a:rPr>
              <a:t>Attribution</a:t>
            </a:r>
            <a:endParaRPr sz="2000">
              <a:latin typeface="Arial"/>
              <a:cs typeface="Arial"/>
            </a:endParaRPr>
          </a:p>
          <a:p>
            <a:pPr lvl="1" marL="810895" indent="-450215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810895" algn="l"/>
                <a:tab pos="811530" algn="l"/>
              </a:tabLst>
            </a:pPr>
            <a:r>
              <a:rPr dirty="0" sz="2000" spc="135">
                <a:latin typeface="Arial"/>
                <a:cs typeface="Arial"/>
              </a:rPr>
              <a:t>Factual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125">
                <a:latin typeface="Arial"/>
                <a:cs typeface="Arial"/>
              </a:rPr>
              <a:t>accuracy</a:t>
            </a:r>
            <a:endParaRPr sz="2000">
              <a:latin typeface="Arial"/>
              <a:cs typeface="Arial"/>
            </a:endParaRPr>
          </a:p>
          <a:p>
            <a:pPr lvl="1" marL="810895" indent="-450215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810895" algn="l"/>
                <a:tab pos="811530" algn="l"/>
              </a:tabLst>
            </a:pPr>
            <a:r>
              <a:rPr dirty="0" sz="2000" spc="185">
                <a:latin typeface="Arial"/>
                <a:cs typeface="Arial"/>
              </a:rPr>
              <a:t>Information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114">
                <a:latin typeface="Arial"/>
                <a:cs typeface="Arial"/>
              </a:rPr>
              <a:t>Security</a:t>
            </a:r>
            <a:endParaRPr sz="20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950"/>
              </a:spcBef>
              <a:buChar char="•"/>
              <a:tabLst>
                <a:tab pos="361315" algn="l"/>
                <a:tab pos="361950" algn="l"/>
              </a:tabLst>
            </a:pPr>
            <a:r>
              <a:rPr dirty="0" spc="105"/>
              <a:t>Policies</a:t>
            </a:r>
            <a:r>
              <a:rPr dirty="0" spc="-10"/>
              <a:t> </a:t>
            </a:r>
            <a:r>
              <a:rPr dirty="0" spc="185"/>
              <a:t>and</a:t>
            </a:r>
            <a:r>
              <a:rPr dirty="0" spc="-10"/>
              <a:t> </a:t>
            </a:r>
            <a:r>
              <a:rPr dirty="0" spc="145"/>
              <a:t>guidelines</a:t>
            </a:r>
          </a:p>
          <a:p>
            <a:pPr marL="361315" indent="-349250">
              <a:lnSpc>
                <a:spcPct val="100000"/>
              </a:lnSpc>
              <a:spcBef>
                <a:spcPts val="960"/>
              </a:spcBef>
              <a:buChar char="•"/>
              <a:tabLst>
                <a:tab pos="361315" algn="l"/>
                <a:tab pos="361950" algn="l"/>
              </a:tabLst>
            </a:pPr>
            <a:r>
              <a:rPr dirty="0" spc="165"/>
              <a:t>Compliance</a:t>
            </a:r>
            <a:r>
              <a:rPr dirty="0" spc="-30"/>
              <a:t> </a:t>
            </a:r>
            <a:r>
              <a:rPr dirty="0" spc="245"/>
              <a:t>with</a:t>
            </a:r>
            <a:r>
              <a:rPr dirty="0" spc="-15"/>
              <a:t> </a:t>
            </a:r>
            <a:r>
              <a:rPr dirty="0" spc="140"/>
              <a:t>laws</a:t>
            </a:r>
            <a:r>
              <a:rPr dirty="0" spc="-5"/>
              <a:t> </a:t>
            </a:r>
            <a:r>
              <a:rPr dirty="0" spc="185"/>
              <a:t>and</a:t>
            </a:r>
            <a:r>
              <a:rPr dirty="0" spc="-25"/>
              <a:t> </a:t>
            </a:r>
            <a:r>
              <a:rPr dirty="0" spc="145"/>
              <a:t>regulations</a:t>
            </a:r>
          </a:p>
          <a:p>
            <a:pPr marL="361315" indent="-349250">
              <a:lnSpc>
                <a:spcPct val="100000"/>
              </a:lnSpc>
              <a:spcBef>
                <a:spcPts val="960"/>
              </a:spcBef>
              <a:buChar char="•"/>
              <a:tabLst>
                <a:tab pos="361315" algn="l"/>
                <a:tab pos="361950" algn="l"/>
              </a:tabLst>
            </a:pPr>
            <a:r>
              <a:rPr dirty="0" spc="120"/>
              <a:t>Responsible</a:t>
            </a:r>
            <a:r>
              <a:rPr dirty="0" spc="-50"/>
              <a:t> </a:t>
            </a:r>
            <a:r>
              <a:rPr dirty="0" spc="114"/>
              <a:t>use</a:t>
            </a:r>
            <a:r>
              <a:rPr dirty="0" spc="-20"/>
              <a:t> </a:t>
            </a:r>
            <a:r>
              <a:rPr dirty="0" spc="150"/>
              <a:t>of</a:t>
            </a:r>
            <a:r>
              <a:rPr dirty="0" spc="-10"/>
              <a:t> </a:t>
            </a:r>
            <a:r>
              <a:rPr dirty="0" spc="60"/>
              <a:t>AI</a:t>
            </a:r>
          </a:p>
          <a:p>
            <a:pPr marL="361315" indent="-349250">
              <a:lnSpc>
                <a:spcPct val="100000"/>
              </a:lnSpc>
              <a:spcBef>
                <a:spcPts val="960"/>
              </a:spcBef>
              <a:buChar char="•"/>
              <a:tabLst>
                <a:tab pos="361315" algn="l"/>
                <a:tab pos="361950" algn="l"/>
              </a:tabLst>
            </a:pPr>
            <a:r>
              <a:rPr dirty="0" spc="180"/>
              <a:t>Open</a:t>
            </a:r>
            <a:r>
              <a:rPr dirty="0" spc="-15"/>
              <a:t> </a:t>
            </a:r>
            <a:r>
              <a:rPr dirty="0" spc="185"/>
              <a:t>and</a:t>
            </a:r>
            <a:r>
              <a:rPr dirty="0" spc="-25"/>
              <a:t> </a:t>
            </a:r>
            <a:r>
              <a:rPr dirty="0" spc="170"/>
              <a:t>honest</a:t>
            </a:r>
            <a:r>
              <a:rPr dirty="0" spc="-15"/>
              <a:t> </a:t>
            </a:r>
            <a:r>
              <a:rPr dirty="0" spc="125"/>
              <a:t>conversations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6939" y="2931922"/>
            <a:ext cx="9749790" cy="34163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75">
                <a:latin typeface="Arial"/>
                <a:cs typeface="Arial"/>
              </a:rPr>
              <a:t>U</a:t>
            </a:r>
            <a:r>
              <a:rPr dirty="0" sz="2000" spc="75">
                <a:latin typeface="Arial"/>
                <a:cs typeface="Arial"/>
              </a:rPr>
              <a:t>se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130">
                <a:latin typeface="Arial"/>
                <a:cs typeface="Arial"/>
              </a:rPr>
              <a:t>valid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185">
                <a:latin typeface="Arial"/>
                <a:cs typeface="Arial"/>
              </a:rPr>
              <a:t>authentic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114">
                <a:latin typeface="Arial"/>
                <a:cs typeface="Arial"/>
              </a:rPr>
              <a:t>assessments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190">
                <a:latin typeface="Arial"/>
                <a:cs typeface="Arial"/>
              </a:rPr>
              <a:t>and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165">
                <a:latin typeface="Arial"/>
                <a:cs typeface="Arial"/>
              </a:rPr>
              <a:t>performance-</a:t>
            </a:r>
            <a:r>
              <a:rPr dirty="0" sz="2000" spc="135">
                <a:latin typeface="Arial"/>
                <a:cs typeface="Arial"/>
              </a:rPr>
              <a:t>based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114">
                <a:latin typeface="Arial"/>
                <a:cs typeface="Arial"/>
              </a:rPr>
              <a:t>assessments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84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140">
                <a:latin typeface="Arial"/>
                <a:cs typeface="Arial"/>
              </a:rPr>
              <a:t>Require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204">
                <a:latin typeface="Arial"/>
                <a:cs typeface="Arial"/>
              </a:rPr>
              <a:t>the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160">
                <a:latin typeface="Arial"/>
                <a:cs typeface="Arial"/>
              </a:rPr>
              <a:t>application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150">
                <a:latin typeface="Arial"/>
                <a:cs typeface="Arial"/>
              </a:rPr>
              <a:t>of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204">
                <a:latin typeface="Arial"/>
                <a:cs typeface="Arial"/>
              </a:rPr>
              <a:t>knowledge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190">
                <a:latin typeface="Arial"/>
                <a:cs typeface="Arial"/>
              </a:rPr>
              <a:t>and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95">
                <a:latin typeface="Arial"/>
                <a:cs typeface="Arial"/>
              </a:rPr>
              <a:t>skills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175">
                <a:latin typeface="Arial"/>
                <a:cs typeface="Arial"/>
              </a:rPr>
              <a:t>in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100">
                <a:latin typeface="Arial"/>
                <a:cs typeface="Arial"/>
              </a:rPr>
              <a:t>real-</a:t>
            </a:r>
            <a:r>
              <a:rPr dirty="0" sz="2000" spc="195">
                <a:latin typeface="Arial"/>
                <a:cs typeface="Arial"/>
              </a:rPr>
              <a:t>world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114">
                <a:latin typeface="Arial"/>
                <a:cs typeface="Arial"/>
              </a:rPr>
              <a:t>situations.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85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120">
                <a:latin typeface="Arial"/>
                <a:cs typeface="Arial"/>
              </a:rPr>
              <a:t>Personalized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190">
                <a:latin typeface="Arial"/>
                <a:cs typeface="Arial"/>
              </a:rPr>
              <a:t>and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165">
                <a:latin typeface="Arial"/>
                <a:cs typeface="Arial"/>
              </a:rPr>
              <a:t>context-</a:t>
            </a:r>
            <a:r>
              <a:rPr dirty="0" sz="2000" spc="135">
                <a:latin typeface="Arial"/>
                <a:cs typeface="Arial"/>
              </a:rPr>
              <a:t>based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90">
                <a:latin typeface="Arial"/>
                <a:cs typeface="Arial"/>
              </a:rPr>
              <a:t>assessment.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85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140">
                <a:latin typeface="Arial"/>
                <a:cs typeface="Arial"/>
              </a:rPr>
              <a:t>Staged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120">
                <a:latin typeface="Arial"/>
                <a:cs typeface="Arial"/>
              </a:rPr>
              <a:t>submission.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85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95">
                <a:latin typeface="Arial"/>
                <a:cs typeface="Arial"/>
              </a:rPr>
              <a:t>Viva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170">
                <a:latin typeface="Arial"/>
                <a:cs typeface="Arial"/>
              </a:rPr>
              <a:t>presentation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195">
                <a:latin typeface="Arial"/>
                <a:cs typeface="Arial"/>
              </a:rPr>
              <a:t>and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120">
                <a:latin typeface="Arial"/>
                <a:cs typeface="Arial"/>
              </a:rPr>
              <a:t>oral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145">
                <a:latin typeface="Arial"/>
                <a:cs typeface="Arial"/>
              </a:rPr>
              <a:t>examination.</a:t>
            </a:r>
            <a:endParaRPr sz="2000">
              <a:latin typeface="Arial"/>
              <a:cs typeface="Arial"/>
            </a:endParaRPr>
          </a:p>
          <a:p>
            <a:pPr marL="240665" marR="5080" indent="-227965">
              <a:lnSpc>
                <a:spcPct val="127000"/>
              </a:lnSpc>
              <a:spcBef>
                <a:spcPts val="12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130">
                <a:latin typeface="Arial"/>
                <a:cs typeface="Arial"/>
              </a:rPr>
              <a:t>Consider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185">
                <a:latin typeface="Arial"/>
                <a:cs typeface="Arial"/>
              </a:rPr>
              <a:t>other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120">
                <a:latin typeface="Arial"/>
                <a:cs typeface="Arial"/>
              </a:rPr>
              <a:t>aspects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160">
                <a:latin typeface="Arial"/>
                <a:cs typeface="Arial"/>
              </a:rPr>
              <a:t>including: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140">
                <a:latin typeface="Arial"/>
                <a:cs typeface="Arial"/>
              </a:rPr>
              <a:t>accuracy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190">
                <a:latin typeface="Arial"/>
                <a:cs typeface="Arial"/>
              </a:rPr>
              <a:t>and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114">
                <a:latin typeface="Arial"/>
                <a:cs typeface="Arial"/>
              </a:rPr>
              <a:t>validity,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195">
                <a:latin typeface="Arial"/>
                <a:cs typeface="Arial"/>
              </a:rPr>
              <a:t>demonstration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125">
                <a:latin typeface="Arial"/>
                <a:cs typeface="Arial"/>
              </a:rPr>
              <a:t>of </a:t>
            </a:r>
            <a:r>
              <a:rPr dirty="0" sz="2000" spc="135">
                <a:latin typeface="Arial"/>
                <a:cs typeface="Arial"/>
              </a:rPr>
              <a:t>learning,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145">
                <a:latin typeface="Arial"/>
                <a:cs typeface="Arial"/>
              </a:rPr>
              <a:t>transfer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150">
                <a:latin typeface="Arial"/>
                <a:cs typeface="Arial"/>
              </a:rPr>
              <a:t>of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175">
                <a:latin typeface="Arial"/>
                <a:cs typeface="Arial"/>
              </a:rPr>
              <a:t>knowledge,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140">
                <a:latin typeface="Arial"/>
                <a:cs typeface="Arial"/>
              </a:rPr>
              <a:t>collaboration,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185">
                <a:latin typeface="Arial"/>
                <a:cs typeface="Arial"/>
              </a:rPr>
              <a:t>and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110">
                <a:latin typeface="Arial"/>
                <a:cs typeface="Arial"/>
              </a:rPr>
              <a:t>flexibility.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493519"/>
            <a:ext cx="12192000" cy="1064260"/>
          </a:xfrm>
          <a:prstGeom prst="rect"/>
          <a:solidFill>
            <a:srgbClr val="1F3863"/>
          </a:solidFill>
          <a:ln w="12700">
            <a:solidFill>
              <a:srgbClr val="2E528F"/>
            </a:solidFill>
          </a:ln>
        </p:spPr>
        <p:txBody>
          <a:bodyPr wrap="square" lIns="0" tIns="274955" rIns="0" bIns="0" rtlCol="0" vert="horz">
            <a:spAutoFit/>
          </a:bodyPr>
          <a:lstStyle/>
          <a:p>
            <a:pPr marL="929640">
              <a:lnSpc>
                <a:spcPct val="100000"/>
              </a:lnSpc>
              <a:spcBef>
                <a:spcPts val="2165"/>
              </a:spcBef>
            </a:pPr>
            <a:r>
              <a:rPr dirty="0" spc="285"/>
              <a:t>Pedagogy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226809" y="1734692"/>
            <a:ext cx="46875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90">
                <a:solidFill>
                  <a:srgbClr val="44536A"/>
                </a:solidFill>
                <a:latin typeface="Arial"/>
                <a:cs typeface="Arial"/>
              </a:rPr>
              <a:t>Online</a:t>
            </a:r>
            <a:r>
              <a:rPr dirty="0" sz="3600" spc="-2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3600" spc="-270">
                <a:solidFill>
                  <a:srgbClr val="44536A"/>
                </a:solidFill>
                <a:latin typeface="Arial"/>
                <a:cs typeface="Arial"/>
              </a:rPr>
              <a:t>Remote</a:t>
            </a:r>
            <a:r>
              <a:rPr dirty="0" sz="3600" spc="-2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3600" spc="-150">
                <a:solidFill>
                  <a:srgbClr val="44536A"/>
                </a:solidFill>
                <a:latin typeface="Arial"/>
                <a:cs typeface="Arial"/>
              </a:rPr>
              <a:t>Proctoring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171681" y="642711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solidFill>
                  <a:srgbClr val="888888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5372" y="2562130"/>
            <a:ext cx="6033444" cy="1034556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5333746" y="3774694"/>
            <a:ext cx="1503680" cy="1276350"/>
            <a:chOff x="5333746" y="3774694"/>
            <a:chExt cx="1503680" cy="1276350"/>
          </a:xfrm>
        </p:grpSpPr>
        <p:sp>
          <p:nvSpPr>
            <p:cNvPr id="6" name="object 6" descr=""/>
            <p:cNvSpPr/>
            <p:nvPr/>
          </p:nvSpPr>
          <p:spPr>
            <a:xfrm>
              <a:off x="5340096" y="3781044"/>
              <a:ext cx="1490980" cy="1263650"/>
            </a:xfrm>
            <a:custGeom>
              <a:avLst/>
              <a:gdLst/>
              <a:ahLst/>
              <a:cxnLst/>
              <a:rect l="l" t="t" r="r" b="b"/>
              <a:pathLst>
                <a:path w="1490979" h="1263650">
                  <a:moveTo>
                    <a:pt x="1490472" y="0"/>
                  </a:moveTo>
                  <a:lnTo>
                    <a:pt x="0" y="0"/>
                  </a:lnTo>
                  <a:lnTo>
                    <a:pt x="0" y="1263396"/>
                  </a:lnTo>
                  <a:lnTo>
                    <a:pt x="1490472" y="1263396"/>
                  </a:lnTo>
                  <a:lnTo>
                    <a:pt x="14904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340096" y="3781044"/>
              <a:ext cx="1490980" cy="1263650"/>
            </a:xfrm>
            <a:custGeom>
              <a:avLst/>
              <a:gdLst/>
              <a:ahLst/>
              <a:cxnLst/>
              <a:rect l="l" t="t" r="r" b="b"/>
              <a:pathLst>
                <a:path w="1490979" h="1263650">
                  <a:moveTo>
                    <a:pt x="0" y="1263396"/>
                  </a:moveTo>
                  <a:lnTo>
                    <a:pt x="1490472" y="1263396"/>
                  </a:lnTo>
                  <a:lnTo>
                    <a:pt x="1490472" y="0"/>
                  </a:lnTo>
                  <a:lnTo>
                    <a:pt x="0" y="0"/>
                  </a:lnTo>
                  <a:lnTo>
                    <a:pt x="0" y="1263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340096" y="3781044"/>
            <a:ext cx="1490980" cy="1263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51130" marR="140970" indent="429259">
              <a:lnSpc>
                <a:spcPts val="1730"/>
              </a:lnSpc>
              <a:spcBef>
                <a:spcPts val="1335"/>
              </a:spcBef>
            </a:pP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Pre- 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Authentication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973569" y="3774694"/>
            <a:ext cx="1503680" cy="1276350"/>
            <a:chOff x="6973569" y="3774694"/>
            <a:chExt cx="1503680" cy="1276350"/>
          </a:xfrm>
        </p:grpSpPr>
        <p:sp>
          <p:nvSpPr>
            <p:cNvPr id="10" name="object 10" descr=""/>
            <p:cNvSpPr/>
            <p:nvPr/>
          </p:nvSpPr>
          <p:spPr>
            <a:xfrm>
              <a:off x="6979919" y="3781044"/>
              <a:ext cx="1490980" cy="1263650"/>
            </a:xfrm>
            <a:custGeom>
              <a:avLst/>
              <a:gdLst/>
              <a:ahLst/>
              <a:cxnLst/>
              <a:rect l="l" t="t" r="r" b="b"/>
              <a:pathLst>
                <a:path w="1490979" h="1263650">
                  <a:moveTo>
                    <a:pt x="1490472" y="0"/>
                  </a:moveTo>
                  <a:lnTo>
                    <a:pt x="0" y="0"/>
                  </a:lnTo>
                  <a:lnTo>
                    <a:pt x="0" y="1263396"/>
                  </a:lnTo>
                  <a:lnTo>
                    <a:pt x="1490472" y="1263396"/>
                  </a:lnTo>
                  <a:lnTo>
                    <a:pt x="14904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979919" y="3781044"/>
              <a:ext cx="1490980" cy="1263650"/>
            </a:xfrm>
            <a:custGeom>
              <a:avLst/>
              <a:gdLst/>
              <a:ahLst/>
              <a:cxnLst/>
              <a:rect l="l" t="t" r="r" b="b"/>
              <a:pathLst>
                <a:path w="1490979" h="1263650">
                  <a:moveTo>
                    <a:pt x="0" y="1263396"/>
                  </a:moveTo>
                  <a:lnTo>
                    <a:pt x="1490472" y="1263396"/>
                  </a:lnTo>
                  <a:lnTo>
                    <a:pt x="1490472" y="0"/>
                  </a:lnTo>
                  <a:lnTo>
                    <a:pt x="0" y="0"/>
                  </a:lnTo>
                  <a:lnTo>
                    <a:pt x="0" y="1263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979919" y="3781044"/>
            <a:ext cx="1490980" cy="1263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358775" marR="346710" indent="17780">
              <a:lnSpc>
                <a:spcPts val="1730"/>
              </a:lnSpc>
              <a:spcBef>
                <a:spcPts val="1335"/>
              </a:spcBef>
            </a:pPr>
            <a:r>
              <a:rPr dirty="0" sz="1600" spc="-85">
                <a:solidFill>
                  <a:srgbClr val="FFFFFF"/>
                </a:solidFill>
                <a:latin typeface="Arial"/>
                <a:cs typeface="Arial"/>
              </a:rPr>
              <a:t>Browsing 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Tolerance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8613393" y="3774694"/>
            <a:ext cx="1503680" cy="1276350"/>
            <a:chOff x="8613393" y="3774694"/>
            <a:chExt cx="1503680" cy="1276350"/>
          </a:xfrm>
        </p:grpSpPr>
        <p:sp>
          <p:nvSpPr>
            <p:cNvPr id="14" name="object 14" descr=""/>
            <p:cNvSpPr/>
            <p:nvPr/>
          </p:nvSpPr>
          <p:spPr>
            <a:xfrm>
              <a:off x="8619743" y="3781044"/>
              <a:ext cx="1490980" cy="1263650"/>
            </a:xfrm>
            <a:custGeom>
              <a:avLst/>
              <a:gdLst/>
              <a:ahLst/>
              <a:cxnLst/>
              <a:rect l="l" t="t" r="r" b="b"/>
              <a:pathLst>
                <a:path w="1490979" h="1263650">
                  <a:moveTo>
                    <a:pt x="1490472" y="0"/>
                  </a:moveTo>
                  <a:lnTo>
                    <a:pt x="0" y="0"/>
                  </a:lnTo>
                  <a:lnTo>
                    <a:pt x="0" y="1263396"/>
                  </a:lnTo>
                  <a:lnTo>
                    <a:pt x="1490472" y="1263396"/>
                  </a:lnTo>
                  <a:lnTo>
                    <a:pt x="14904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619743" y="3781044"/>
              <a:ext cx="1490980" cy="1263650"/>
            </a:xfrm>
            <a:custGeom>
              <a:avLst/>
              <a:gdLst/>
              <a:ahLst/>
              <a:cxnLst/>
              <a:rect l="l" t="t" r="r" b="b"/>
              <a:pathLst>
                <a:path w="1490979" h="1263650">
                  <a:moveTo>
                    <a:pt x="0" y="1263396"/>
                  </a:moveTo>
                  <a:lnTo>
                    <a:pt x="1490472" y="1263396"/>
                  </a:lnTo>
                  <a:lnTo>
                    <a:pt x="1490472" y="0"/>
                  </a:lnTo>
                  <a:lnTo>
                    <a:pt x="0" y="0"/>
                  </a:lnTo>
                  <a:lnTo>
                    <a:pt x="0" y="1263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8619743" y="3781044"/>
            <a:ext cx="1490980" cy="1263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527050" marR="86995" indent="-428625">
              <a:lnSpc>
                <a:spcPts val="1730"/>
              </a:lnSpc>
              <a:spcBef>
                <a:spcPts val="1335"/>
              </a:spcBef>
            </a:pPr>
            <a:r>
              <a:rPr dirty="0" sz="1600" spc="-110">
                <a:solidFill>
                  <a:srgbClr val="FFFFFF"/>
                </a:solidFill>
                <a:latin typeface="Arial"/>
                <a:cs typeface="Arial"/>
              </a:rPr>
              <a:t>Disenable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Copy-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paste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0253218" y="3774694"/>
            <a:ext cx="1503680" cy="1276350"/>
            <a:chOff x="10253218" y="3774694"/>
            <a:chExt cx="1503680" cy="1276350"/>
          </a:xfrm>
        </p:grpSpPr>
        <p:sp>
          <p:nvSpPr>
            <p:cNvPr id="18" name="object 18" descr=""/>
            <p:cNvSpPr/>
            <p:nvPr/>
          </p:nvSpPr>
          <p:spPr>
            <a:xfrm>
              <a:off x="10259568" y="3781044"/>
              <a:ext cx="1490980" cy="1263650"/>
            </a:xfrm>
            <a:custGeom>
              <a:avLst/>
              <a:gdLst/>
              <a:ahLst/>
              <a:cxnLst/>
              <a:rect l="l" t="t" r="r" b="b"/>
              <a:pathLst>
                <a:path w="1490979" h="1263650">
                  <a:moveTo>
                    <a:pt x="1490472" y="0"/>
                  </a:moveTo>
                  <a:lnTo>
                    <a:pt x="0" y="0"/>
                  </a:lnTo>
                  <a:lnTo>
                    <a:pt x="0" y="1263396"/>
                  </a:lnTo>
                  <a:lnTo>
                    <a:pt x="1490472" y="1263396"/>
                  </a:lnTo>
                  <a:lnTo>
                    <a:pt x="14904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259568" y="3781044"/>
              <a:ext cx="1490980" cy="1263650"/>
            </a:xfrm>
            <a:custGeom>
              <a:avLst/>
              <a:gdLst/>
              <a:ahLst/>
              <a:cxnLst/>
              <a:rect l="l" t="t" r="r" b="b"/>
              <a:pathLst>
                <a:path w="1490979" h="1263650">
                  <a:moveTo>
                    <a:pt x="0" y="1263396"/>
                  </a:moveTo>
                  <a:lnTo>
                    <a:pt x="1490472" y="1263396"/>
                  </a:lnTo>
                  <a:lnTo>
                    <a:pt x="1490472" y="0"/>
                  </a:lnTo>
                  <a:lnTo>
                    <a:pt x="0" y="0"/>
                  </a:lnTo>
                  <a:lnTo>
                    <a:pt x="0" y="1263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10259568" y="3781044"/>
            <a:ext cx="1490980" cy="1263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368300" marR="205740" indent="-151130">
              <a:lnSpc>
                <a:spcPts val="1730"/>
              </a:lnSpc>
              <a:spcBef>
                <a:spcPts val="1335"/>
              </a:spcBef>
            </a:pPr>
            <a:r>
              <a:rPr dirty="0" sz="1600" spc="-110">
                <a:solidFill>
                  <a:srgbClr val="FFFFFF"/>
                </a:solidFill>
                <a:latin typeface="Arial"/>
                <a:cs typeface="Arial"/>
              </a:rPr>
              <a:t>Disable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auto-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340096" y="5254752"/>
            <a:ext cx="1490980" cy="126365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82550">
              <a:lnSpc>
                <a:spcPts val="1825"/>
              </a:lnSpc>
              <a:spcBef>
                <a:spcPts val="1125"/>
              </a:spcBef>
            </a:pP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Submission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view</a:t>
            </a:r>
            <a:endParaRPr sz="1600">
              <a:latin typeface="Arial"/>
              <a:cs typeface="Arial"/>
            </a:endParaRPr>
          </a:p>
          <a:p>
            <a:pPr marL="160020">
              <a:lnSpc>
                <a:spcPts val="1825"/>
              </a:lnSpc>
            </a:pP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(hide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answers)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979919" y="5254752"/>
            <a:ext cx="1490980" cy="126365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algn="ctr" marL="184785" marR="175260" indent="635">
              <a:lnSpc>
                <a:spcPts val="1730"/>
              </a:lnSpc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Remotely </a:t>
            </a:r>
            <a:r>
              <a:rPr dirty="0" sz="1600" spc="-85">
                <a:solidFill>
                  <a:srgbClr val="FFFFFF"/>
                </a:solidFill>
                <a:latin typeface="Arial"/>
                <a:cs typeface="Arial"/>
              </a:rPr>
              <a:t>Authorize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619743" y="5254752"/>
            <a:ext cx="1490980" cy="126365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78740">
              <a:lnSpc>
                <a:spcPct val="100000"/>
              </a:lnSpc>
              <a:spcBef>
                <a:spcPts val="5"/>
              </a:spcBef>
            </a:pPr>
            <a:r>
              <a:rPr dirty="0" sz="1600" spc="-110">
                <a:solidFill>
                  <a:srgbClr val="FFFFFF"/>
                </a:solidFill>
                <a:latin typeface="Arial"/>
                <a:cs typeface="Arial"/>
              </a:rPr>
              <a:t>Behavioral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alerts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259568" y="5254752"/>
            <a:ext cx="1490980" cy="126365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algn="ctr" marL="1905">
              <a:lnSpc>
                <a:spcPts val="1825"/>
              </a:lnSpc>
              <a:spcBef>
                <a:spcPts val="112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endParaRPr sz="1600">
              <a:latin typeface="Arial"/>
              <a:cs typeface="Arial"/>
            </a:endParaRPr>
          </a:p>
          <a:p>
            <a:pPr algn="ctr" marL="3175">
              <a:lnSpc>
                <a:spcPts val="1825"/>
              </a:lnSpc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Generation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629412" y="3144011"/>
            <a:ext cx="4436745" cy="3590925"/>
            <a:chOff x="629412" y="3144011"/>
            <a:chExt cx="4436745" cy="3590925"/>
          </a:xfrm>
        </p:grpSpPr>
        <p:pic>
          <p:nvPicPr>
            <p:cNvPr id="26" name="object 2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2235" y="5178551"/>
              <a:ext cx="1653539" cy="15560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412" y="3144011"/>
              <a:ext cx="4139184" cy="2503932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1100429" y="1817370"/>
            <a:ext cx="324612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7894" marR="5080" indent="-925830">
              <a:lnSpc>
                <a:spcPct val="100000"/>
              </a:lnSpc>
              <a:spcBef>
                <a:spcPts val="100"/>
              </a:spcBef>
            </a:pPr>
            <a:r>
              <a:rPr dirty="0" sz="2400" spc="155">
                <a:solidFill>
                  <a:srgbClr val="44536A"/>
                </a:solidFill>
                <a:latin typeface="Arial"/>
                <a:cs typeface="Arial"/>
              </a:rPr>
              <a:t>Plagiarism</a:t>
            </a:r>
            <a:r>
              <a:rPr dirty="0" sz="240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400" spc="185">
                <a:solidFill>
                  <a:srgbClr val="44536A"/>
                </a:solidFill>
                <a:latin typeface="Arial"/>
                <a:cs typeface="Arial"/>
              </a:rPr>
              <a:t>Detection </a:t>
            </a:r>
            <a:r>
              <a:rPr dirty="0" sz="2400" spc="145">
                <a:solidFill>
                  <a:srgbClr val="44536A"/>
                </a:solidFill>
                <a:latin typeface="Arial"/>
                <a:cs typeface="Arial"/>
              </a:rPr>
              <a:t>Software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0" y="205740"/>
            <a:ext cx="12192000" cy="1062355"/>
          </a:xfrm>
          <a:custGeom>
            <a:avLst/>
            <a:gdLst/>
            <a:ahLst/>
            <a:cxnLst/>
            <a:rect l="l" t="t" r="r" b="b"/>
            <a:pathLst>
              <a:path w="12192000" h="1062355">
                <a:moveTo>
                  <a:pt x="12192000" y="0"/>
                </a:moveTo>
                <a:lnTo>
                  <a:pt x="0" y="0"/>
                </a:lnTo>
                <a:lnTo>
                  <a:pt x="0" y="1062228"/>
                </a:lnTo>
                <a:lnTo>
                  <a:pt x="12192000" y="1062228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4600194" y="393903"/>
            <a:ext cx="29952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250"/>
              <a:t>Technology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1636" y="3232530"/>
            <a:ext cx="27285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270"/>
              <a:t>Thank</a:t>
            </a:r>
            <a:r>
              <a:rPr dirty="0" spc="-105"/>
              <a:t> </a:t>
            </a:r>
            <a:r>
              <a:rPr dirty="0" spc="175"/>
              <a:t>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 Souma Alhaj Ali</dc:creator>
  <dc:title>The International Council for Open and Distance Education</dc:title>
  <dcterms:created xsi:type="dcterms:W3CDTF">2023-09-12T12:41:31Z</dcterms:created>
  <dcterms:modified xsi:type="dcterms:W3CDTF">2023-09-12T12:41:31Z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2023-09-12T00:00:00Z</vt:filetime>
  </property>
  <property fmtid="{D5CDD505-2E9C-101B-9397-08002B2CF9AE}" pid="5" name="Producer">
    <vt:lpwstr>Microsoft® PowerPoint® for Microsoft 365</vt:lpwstr>
  </property>
</Properties>
</file>